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2"/>
  </p:notesMasterIdLst>
  <p:sldIdLst>
    <p:sldId id="256" r:id="rId2"/>
    <p:sldId id="261" r:id="rId3"/>
    <p:sldId id="276" r:id="rId4"/>
    <p:sldId id="277" r:id="rId5"/>
    <p:sldId id="278" r:id="rId6"/>
    <p:sldId id="279" r:id="rId7"/>
    <p:sldId id="280" r:id="rId8"/>
    <p:sldId id="266" r:id="rId9"/>
    <p:sldId id="281" r:id="rId10"/>
    <p:sldId id="27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9" autoAdjust="0"/>
    <p:restoredTop sz="94660"/>
  </p:normalViewPr>
  <p:slideViewPr>
    <p:cSldViewPr snapToGrid="0">
      <p:cViewPr varScale="1">
        <p:scale>
          <a:sx n="101" d="100"/>
          <a:sy n="101" d="100"/>
        </p:scale>
        <p:origin x="92" y="3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48BEA0-DFB0-4168-81AA-22FF6EC44EC9}" type="datetimeFigureOut">
              <a:rPr lang="de-DE" smtClean="0"/>
              <a:t>21.12.2023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408AB7-D7ED-4B37-BB4B-355EB0B9E392}" type="slidenum">
              <a:rPr lang="de-DE" smtClean="0"/>
              <a:t>‹Nr.›</a:t>
            </a:fld>
            <a:endParaRPr lang="de-DE"/>
          </a:p>
        </p:txBody>
      </p:sp>
    </p:spTree>
    <p:extLst>
      <p:ext uri="{BB962C8B-B14F-4D97-AF65-F5344CB8AC3E}">
        <p14:creationId xmlns:p14="http://schemas.microsoft.com/office/powerpoint/2010/main" val="3312143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1.png"/><Relationship Id="rId7"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8.png"/></Relationships>
</file>

<file path=ppt/slideLayouts/_rels/slideLayout1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1.png"/><Relationship Id="rId7"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1.png"/><Relationship Id="rId7"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1.png"/><Relationship Id="rId7"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1.png"/><Relationship Id="rId7"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8.png"/></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1.png"/><Relationship Id="rId7"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8.png"/><Relationship Id="rId9" Type="http://schemas.openxmlformats.org/officeDocument/2006/relationships/image" Target="../media/image13.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1.png"/><Relationship Id="rId7"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8.png"/><Relationship Id="rId9" Type="http://schemas.openxmlformats.org/officeDocument/2006/relationships/image" Target="../media/image13.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4.JPG"/><Relationship Id="rId3" Type="http://schemas.openxmlformats.org/officeDocument/2006/relationships/image" Target="../media/image6.png"/><Relationship Id="rId7" Type="http://schemas.openxmlformats.org/officeDocument/2006/relationships/image" Target="../media/image9.png"/><Relationship Id="rId12" Type="http://schemas.openxmlformats.org/officeDocument/2006/relationships/hyperlink" Target="https://color.adobe.com/de/explore"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hyperlink" Target="https://de.freepik.com/vektoren-kostenlos/tintenpinsel-strichsammlung_11350205.htm" TargetMode="External"/><Relationship Id="rId5" Type="http://schemas.openxmlformats.org/officeDocument/2006/relationships/image" Target="../media/image2.png"/><Relationship Id="rId10" Type="http://schemas.openxmlformats.org/officeDocument/2006/relationships/hyperlink" Target="https://de.freepik.com/vektoren-kostenlos/geometrischer-formhintergrund-im-flachen-design_6189813.htm#page=2&amp;query=forms&amp;position=26&amp;from_view=search&amp;track=sph&amp;uuid=29575994-3c26-41f5-a723-63b6c211b895" TargetMode="External"/><Relationship Id="rId4" Type="http://schemas.openxmlformats.org/officeDocument/2006/relationships/image" Target="../media/image7.png"/><Relationship Id="rId9" Type="http://schemas.openxmlformats.org/officeDocument/2006/relationships/hyperlink" Target="https://www.flaticon.com/free-icon/red-flag_2814368?term=flag&amp;page=1&amp;position=8&amp;origin=tag&amp;related_id=2814368" TargetMode="Externa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1.png"/><Relationship Id="rId7"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8.png"/><Relationship Id="rId9" Type="http://schemas.openxmlformats.org/officeDocument/2006/relationships/image" Target="../media/image13.png"/></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1.png"/><Relationship Id="rId7"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8.png"/><Relationship Id="rId9"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1.png"/><Relationship Id="rId7"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8.png"/><Relationship Id="rId9"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1.png"/><Relationship Id="rId7"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8.png"/><Relationship Id="rId9"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1.png"/><Relationship Id="rId7"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8.png"/><Relationship Id="rId9" Type="http://schemas.openxmlformats.org/officeDocument/2006/relationships/image" Target="../media/image13.png"/></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1.png"/><Relationship Id="rId7"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1.png"/><Relationship Id="rId7"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8.png"/></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1.png"/><Relationship Id="rId7"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7" name="Inhaltsplatzhalt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8441" y="-119062"/>
            <a:ext cx="12558880" cy="3807001"/>
          </a:xfrm>
          <a:prstGeom prst="rect">
            <a:avLst/>
          </a:prstGeom>
          <a:noFill/>
          <a:ln>
            <a:noFill/>
          </a:ln>
          <a:effectLst>
            <a:outerShdw blurRad="190500" algn="tl" rotWithShape="0">
              <a:srgbClr val="000000">
                <a:alpha val="70000"/>
              </a:srgbClr>
            </a:outerShdw>
          </a:effectLst>
        </p:spPr>
      </p:pic>
      <p:grpSp>
        <p:nvGrpSpPr>
          <p:cNvPr id="8" name="Gruppieren 7"/>
          <p:cNvGrpSpPr/>
          <p:nvPr userDrawn="1"/>
        </p:nvGrpSpPr>
        <p:grpSpPr>
          <a:xfrm>
            <a:off x="487615" y="114804"/>
            <a:ext cx="11461667" cy="5734423"/>
            <a:chOff x="470682" y="114804"/>
            <a:chExt cx="11461666" cy="5734423"/>
          </a:xfrm>
        </p:grpSpPr>
        <p:grpSp>
          <p:nvGrpSpPr>
            <p:cNvPr id="9" name="Gruppieren 8"/>
            <p:cNvGrpSpPr/>
            <p:nvPr/>
          </p:nvGrpSpPr>
          <p:grpSpPr>
            <a:xfrm>
              <a:off x="470682" y="2880152"/>
              <a:ext cx="11461666" cy="2969075"/>
              <a:chOff x="470682" y="2880152"/>
              <a:chExt cx="11461666" cy="2969075"/>
            </a:xfrm>
          </p:grpSpPr>
          <p:pic>
            <p:nvPicPr>
              <p:cNvPr id="19" name="Grafik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17885" y="3752848"/>
                <a:ext cx="302766" cy="298705"/>
              </a:xfrm>
              <a:prstGeom prst="rect">
                <a:avLst/>
              </a:prstGeom>
            </p:spPr>
          </p:pic>
          <p:grpSp>
            <p:nvGrpSpPr>
              <p:cNvPr id="22" name="Gruppieren 21"/>
              <p:cNvGrpSpPr/>
              <p:nvPr/>
            </p:nvGrpSpPr>
            <p:grpSpPr>
              <a:xfrm>
                <a:off x="470682" y="4001297"/>
                <a:ext cx="2689107" cy="1847930"/>
                <a:chOff x="401378" y="4001297"/>
                <a:chExt cx="2653040" cy="1847930"/>
              </a:xfrm>
            </p:grpSpPr>
            <p:grpSp>
              <p:nvGrpSpPr>
                <p:cNvPr id="48" name="Gruppieren 47"/>
                <p:cNvGrpSpPr/>
                <p:nvPr/>
              </p:nvGrpSpPr>
              <p:grpSpPr>
                <a:xfrm>
                  <a:off x="1122110" y="4001297"/>
                  <a:ext cx="795530" cy="774194"/>
                  <a:chOff x="846835" y="4070603"/>
                  <a:chExt cx="795530" cy="774194"/>
                </a:xfrm>
              </p:grpSpPr>
              <p:pic>
                <p:nvPicPr>
                  <p:cNvPr id="50" name="Grafik 4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6835" y="4070603"/>
                    <a:ext cx="795530" cy="774194"/>
                  </a:xfrm>
                  <a:prstGeom prst="rect">
                    <a:avLst/>
                  </a:prstGeom>
                </p:spPr>
              </p:pic>
              <p:pic>
                <p:nvPicPr>
                  <p:cNvPr id="51" name="Grafik 5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77017" y="4273262"/>
                    <a:ext cx="394617" cy="394617"/>
                  </a:xfrm>
                  <a:prstGeom prst="rect">
                    <a:avLst/>
                  </a:prstGeom>
                </p:spPr>
              </p:pic>
            </p:grpSp>
            <p:sp>
              <p:nvSpPr>
                <p:cNvPr id="49" name="Textfeld 48"/>
                <p:cNvSpPr txBox="1"/>
                <p:nvPr/>
              </p:nvSpPr>
              <p:spPr>
                <a:xfrm>
                  <a:off x="401378" y="4925513"/>
                  <a:ext cx="2653040" cy="923714"/>
                </a:xfrm>
                <a:prstGeom prst="rect">
                  <a:avLst/>
                </a:prstGeom>
                <a:noFill/>
              </p:spPr>
              <p:txBody>
                <a:bodyPr wrap="square" rtlCol="0">
                  <a:spAutoFit/>
                </a:bodyPr>
                <a:lstStyle/>
                <a:p>
                  <a:pPr algn="ctr"/>
                  <a:r>
                    <a:rPr lang="de-DE" sz="1801" dirty="0" err="1" smtClean="0">
                      <a:solidFill>
                        <a:srgbClr val="002060"/>
                      </a:solidFill>
                      <a:latin typeface="Articulate" panose="02000503040000020004" pitchFamily="2" charset="0"/>
                      <a:cs typeface="Calibri" panose="020F0502020204030204" pitchFamily="34" charset="0"/>
                    </a:rPr>
                    <a:t>Concepts</a:t>
                  </a:r>
                  <a:r>
                    <a:rPr lang="de-DE" sz="1801" baseline="0" dirty="0" smtClean="0">
                      <a:solidFill>
                        <a:srgbClr val="002060"/>
                      </a:solidFill>
                      <a:latin typeface="Articulate" panose="02000503040000020004" pitchFamily="2" charset="0"/>
                      <a:cs typeface="Calibri" panose="020F0502020204030204" pitchFamily="34" charset="0"/>
                    </a:rPr>
                    <a:t> </a:t>
                  </a:r>
                  <a:r>
                    <a:rPr lang="de-DE" sz="1801" baseline="0" dirty="0" err="1" smtClean="0">
                      <a:solidFill>
                        <a:srgbClr val="002060"/>
                      </a:solidFill>
                      <a:latin typeface="Articulate" panose="02000503040000020004" pitchFamily="2" charset="0"/>
                      <a:cs typeface="Calibri" panose="020F0502020204030204" pitchFamily="34" charset="0"/>
                    </a:rPr>
                    <a:t>of</a:t>
                  </a:r>
                  <a:r>
                    <a:rPr lang="de-DE" sz="1801" baseline="0" dirty="0" smtClean="0">
                      <a:solidFill>
                        <a:srgbClr val="002060"/>
                      </a:solidFill>
                      <a:latin typeface="Articulate" panose="02000503040000020004" pitchFamily="2" charset="0"/>
                      <a:cs typeface="Calibri" panose="020F0502020204030204" pitchFamily="34" charset="0"/>
                    </a:rPr>
                    <a:t> e-</a:t>
                  </a:r>
                  <a:r>
                    <a:rPr lang="de-DE" sz="1801" baseline="0" dirty="0" err="1" smtClean="0">
                      <a:solidFill>
                        <a:srgbClr val="002060"/>
                      </a:solidFill>
                      <a:latin typeface="Articulate" panose="02000503040000020004" pitchFamily="2" charset="0"/>
                      <a:cs typeface="Calibri" panose="020F0502020204030204" pitchFamily="34" charset="0"/>
                    </a:rPr>
                    <a:t>l</a:t>
                  </a:r>
                  <a:r>
                    <a:rPr lang="de-DE" sz="1801" dirty="0" err="1" smtClean="0">
                      <a:solidFill>
                        <a:srgbClr val="002060"/>
                      </a:solidFill>
                      <a:latin typeface="Articulate" panose="02000503040000020004" pitchFamily="2" charset="0"/>
                      <a:cs typeface="Calibri" panose="020F0502020204030204" pitchFamily="34" charset="0"/>
                    </a:rPr>
                    <a:t>earning</a:t>
                  </a:r>
                  <a:r>
                    <a:rPr lang="de-DE" sz="1801" dirty="0">
                      <a:solidFill>
                        <a:srgbClr val="002060"/>
                      </a:solidFill>
                      <a:latin typeface="Articulate" panose="02000503040000020004" pitchFamily="2" charset="0"/>
                      <a:cs typeface="Calibri" panose="020F0502020204030204" pitchFamily="34" charset="0"/>
                    </a:rPr>
                    <a:t>, </a:t>
                  </a:r>
                </a:p>
                <a:p>
                  <a:pPr algn="ctr"/>
                  <a:r>
                    <a:rPr lang="de-DE" sz="1801" dirty="0" err="1" smtClean="0">
                      <a:solidFill>
                        <a:srgbClr val="002060"/>
                      </a:solidFill>
                      <a:latin typeface="Articulate" panose="02000503040000020004" pitchFamily="2" charset="0"/>
                      <a:cs typeface="Calibri" panose="020F0502020204030204" pitchFamily="34" charset="0"/>
                    </a:rPr>
                    <a:t>blended</a:t>
                  </a:r>
                  <a:r>
                    <a:rPr lang="de-DE" sz="1801" baseline="0" dirty="0" smtClean="0">
                      <a:solidFill>
                        <a:srgbClr val="002060"/>
                      </a:solidFill>
                      <a:latin typeface="Articulate" panose="02000503040000020004" pitchFamily="2" charset="0"/>
                      <a:cs typeface="Calibri" panose="020F0502020204030204" pitchFamily="34" charset="0"/>
                    </a:rPr>
                    <a:t> </a:t>
                  </a:r>
                  <a:r>
                    <a:rPr lang="de-DE" sz="1801" baseline="0" dirty="0" err="1" smtClean="0">
                      <a:solidFill>
                        <a:srgbClr val="002060"/>
                      </a:solidFill>
                      <a:latin typeface="Articulate" panose="02000503040000020004" pitchFamily="2" charset="0"/>
                      <a:cs typeface="Calibri" panose="020F0502020204030204" pitchFamily="34" charset="0"/>
                    </a:rPr>
                    <a:t>l</a:t>
                  </a:r>
                  <a:r>
                    <a:rPr lang="de-DE" sz="1801" dirty="0" err="1" smtClean="0">
                      <a:solidFill>
                        <a:srgbClr val="002060"/>
                      </a:solidFill>
                      <a:latin typeface="Articulate" panose="02000503040000020004" pitchFamily="2" charset="0"/>
                      <a:cs typeface="Calibri" panose="020F0502020204030204" pitchFamily="34" charset="0"/>
                    </a:rPr>
                    <a:t>earning</a:t>
                  </a:r>
                  <a:r>
                    <a:rPr lang="de-DE" sz="1801" baseline="0" dirty="0" smtClean="0">
                      <a:solidFill>
                        <a:srgbClr val="002060"/>
                      </a:solidFill>
                      <a:latin typeface="Articulate" panose="02000503040000020004" pitchFamily="2" charset="0"/>
                      <a:cs typeface="Calibri" panose="020F0502020204030204" pitchFamily="34" charset="0"/>
                    </a:rPr>
                    <a:t> </a:t>
                  </a:r>
                  <a:r>
                    <a:rPr lang="de-DE" sz="1801" baseline="0" dirty="0" err="1" smtClean="0">
                      <a:solidFill>
                        <a:srgbClr val="002060"/>
                      </a:solidFill>
                      <a:latin typeface="Articulate" panose="02000503040000020004" pitchFamily="2" charset="0"/>
                      <a:cs typeface="Calibri" panose="020F0502020204030204" pitchFamily="34" charset="0"/>
                    </a:rPr>
                    <a:t>and</a:t>
                  </a:r>
                  <a:endParaRPr lang="de-DE" sz="1801" dirty="0">
                    <a:solidFill>
                      <a:srgbClr val="002060"/>
                    </a:solidFill>
                    <a:latin typeface="Articulate" panose="02000503040000020004" pitchFamily="2" charset="0"/>
                    <a:cs typeface="Calibri" panose="020F0502020204030204" pitchFamily="34" charset="0"/>
                  </a:endParaRPr>
                </a:p>
                <a:p>
                  <a:pPr algn="ctr"/>
                  <a:r>
                    <a:rPr lang="de-DE" sz="1801" dirty="0" err="1">
                      <a:solidFill>
                        <a:srgbClr val="002060"/>
                      </a:solidFill>
                      <a:latin typeface="Articulate" panose="02000503040000020004" pitchFamily="2" charset="0"/>
                      <a:cs typeface="Calibri" panose="020F0502020204030204" pitchFamily="34" charset="0"/>
                    </a:rPr>
                    <a:t>f</a:t>
                  </a:r>
                  <a:r>
                    <a:rPr lang="de-DE" sz="1801" dirty="0" err="1" smtClean="0">
                      <a:solidFill>
                        <a:srgbClr val="002060"/>
                      </a:solidFill>
                      <a:latin typeface="Articulate" panose="02000503040000020004" pitchFamily="2" charset="0"/>
                      <a:cs typeface="Calibri" panose="020F0502020204030204" pitchFamily="34" charset="0"/>
                    </a:rPr>
                    <a:t>lipped</a:t>
                  </a:r>
                  <a:r>
                    <a:rPr lang="de-DE" sz="1801" dirty="0" smtClean="0">
                      <a:solidFill>
                        <a:srgbClr val="002060"/>
                      </a:solidFill>
                      <a:latin typeface="Articulate" panose="02000503040000020004" pitchFamily="2" charset="0"/>
                      <a:cs typeface="Calibri" panose="020F0502020204030204" pitchFamily="34" charset="0"/>
                    </a:rPr>
                    <a:t> </a:t>
                  </a:r>
                  <a:r>
                    <a:rPr lang="de-DE" sz="1801" dirty="0" err="1">
                      <a:solidFill>
                        <a:srgbClr val="002060"/>
                      </a:solidFill>
                      <a:latin typeface="Articulate" panose="02000503040000020004" pitchFamily="2" charset="0"/>
                      <a:cs typeface="Calibri" panose="020F0502020204030204" pitchFamily="34" charset="0"/>
                    </a:rPr>
                    <a:t>c</a:t>
                  </a:r>
                  <a:r>
                    <a:rPr lang="de-DE" sz="1801" dirty="0" err="1" smtClean="0">
                      <a:solidFill>
                        <a:srgbClr val="002060"/>
                      </a:solidFill>
                      <a:latin typeface="Articulate" panose="02000503040000020004" pitchFamily="2" charset="0"/>
                      <a:cs typeface="Calibri" panose="020F0502020204030204" pitchFamily="34" charset="0"/>
                    </a:rPr>
                    <a:t>lassroom</a:t>
                  </a:r>
                  <a:endParaRPr lang="de-DE" sz="1801" dirty="0">
                    <a:solidFill>
                      <a:srgbClr val="002060"/>
                    </a:solidFill>
                    <a:latin typeface="Articulate" panose="02000503040000020004" pitchFamily="2" charset="0"/>
                    <a:cs typeface="Calibri" panose="020F0502020204030204" pitchFamily="34" charset="0"/>
                  </a:endParaRPr>
                </a:p>
              </p:txBody>
            </p:sp>
          </p:grpSp>
          <p:grpSp>
            <p:nvGrpSpPr>
              <p:cNvPr id="23" name="Gruppieren 22"/>
              <p:cNvGrpSpPr/>
              <p:nvPr/>
            </p:nvGrpSpPr>
            <p:grpSpPr>
              <a:xfrm>
                <a:off x="3115459" y="3227103"/>
                <a:ext cx="2266090" cy="1825408"/>
                <a:chOff x="3144811" y="3227103"/>
                <a:chExt cx="2235697" cy="1825408"/>
              </a:xfrm>
            </p:grpSpPr>
            <p:grpSp>
              <p:nvGrpSpPr>
                <p:cNvPr id="44" name="Gruppieren 43"/>
                <p:cNvGrpSpPr/>
                <p:nvPr/>
              </p:nvGrpSpPr>
              <p:grpSpPr>
                <a:xfrm>
                  <a:off x="3766041" y="3227103"/>
                  <a:ext cx="795530" cy="774194"/>
                  <a:chOff x="3189733" y="3404359"/>
                  <a:chExt cx="795530" cy="774194"/>
                </a:xfrm>
              </p:grpSpPr>
              <p:pic>
                <p:nvPicPr>
                  <p:cNvPr id="46" name="Grafik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89733" y="3404359"/>
                    <a:ext cx="795530" cy="774194"/>
                  </a:xfrm>
                  <a:prstGeom prst="rect">
                    <a:avLst/>
                  </a:prstGeom>
                </p:spPr>
              </p:pic>
              <p:pic>
                <p:nvPicPr>
                  <p:cNvPr id="47" name="Grafik 4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90189" y="3597576"/>
                    <a:ext cx="394617" cy="394617"/>
                  </a:xfrm>
                  <a:prstGeom prst="rect">
                    <a:avLst/>
                  </a:prstGeom>
                </p:spPr>
              </p:pic>
            </p:grpSp>
            <p:sp>
              <p:nvSpPr>
                <p:cNvPr id="45" name="Textfeld 44"/>
                <p:cNvSpPr txBox="1"/>
                <p:nvPr/>
              </p:nvSpPr>
              <p:spPr>
                <a:xfrm>
                  <a:off x="3144811" y="4128797"/>
                  <a:ext cx="2235697" cy="923714"/>
                </a:xfrm>
                <a:prstGeom prst="rect">
                  <a:avLst/>
                </a:prstGeom>
                <a:noFill/>
              </p:spPr>
              <p:txBody>
                <a:bodyPr wrap="square" rtlCol="0">
                  <a:spAutoFit/>
                </a:bodyPr>
                <a:lstStyle/>
                <a:p>
                  <a:pPr algn="ctr"/>
                  <a:r>
                    <a:rPr lang="de-DE" sz="1801" dirty="0" err="1">
                      <a:solidFill>
                        <a:srgbClr val="002060"/>
                      </a:solidFill>
                      <a:latin typeface="Articulate" panose="02000503040000020004" pitchFamily="2" charset="0"/>
                      <a:cs typeface="Calibri" panose="020F0502020204030204" pitchFamily="34" charset="0"/>
                    </a:rPr>
                    <a:t>About</a:t>
                  </a:r>
                  <a:r>
                    <a:rPr lang="de-DE" sz="1801" dirty="0">
                      <a:solidFill>
                        <a:srgbClr val="002060"/>
                      </a:solidFill>
                      <a:latin typeface="Articulate" panose="02000503040000020004" pitchFamily="2" charset="0"/>
                      <a:cs typeface="Calibri" panose="020F0502020204030204" pitchFamily="34" charset="0"/>
                    </a:rPr>
                    <a:t> Learning Management System </a:t>
                  </a:r>
                  <a:r>
                    <a:rPr lang="de-DE" sz="1801" dirty="0" err="1">
                      <a:solidFill>
                        <a:srgbClr val="002060"/>
                      </a:solidFill>
                      <a:latin typeface="Articulate" panose="02000503040000020004" pitchFamily="2" charset="0"/>
                      <a:cs typeface="Calibri" panose="020F0502020204030204" pitchFamily="34" charset="0"/>
                    </a:rPr>
                    <a:t>Moodle</a:t>
                  </a:r>
                  <a:endParaRPr lang="de-DE" sz="1801" dirty="0">
                    <a:solidFill>
                      <a:srgbClr val="002060"/>
                    </a:solidFill>
                    <a:latin typeface="Articulate" panose="02000503040000020004" pitchFamily="2" charset="0"/>
                    <a:cs typeface="Calibri" panose="020F0502020204030204" pitchFamily="34" charset="0"/>
                  </a:endParaRPr>
                </a:p>
              </p:txBody>
            </p:sp>
          </p:grpSp>
          <p:grpSp>
            <p:nvGrpSpPr>
              <p:cNvPr id="24" name="Gruppieren 23"/>
              <p:cNvGrpSpPr/>
              <p:nvPr/>
            </p:nvGrpSpPr>
            <p:grpSpPr>
              <a:xfrm>
                <a:off x="5209764" y="2880152"/>
                <a:ext cx="2266090" cy="1647224"/>
                <a:chOff x="5240156" y="2880152"/>
                <a:chExt cx="2235697" cy="1647224"/>
              </a:xfrm>
            </p:grpSpPr>
            <p:grpSp>
              <p:nvGrpSpPr>
                <p:cNvPr id="40" name="Gruppieren 39"/>
                <p:cNvGrpSpPr/>
                <p:nvPr/>
              </p:nvGrpSpPr>
              <p:grpSpPr>
                <a:xfrm>
                  <a:off x="5922790" y="2880152"/>
                  <a:ext cx="795530" cy="774194"/>
                  <a:chOff x="5431535" y="2794506"/>
                  <a:chExt cx="795530" cy="774194"/>
                </a:xfrm>
              </p:grpSpPr>
              <p:pic>
                <p:nvPicPr>
                  <p:cNvPr id="42" name="Grafik 4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31535" y="2794506"/>
                    <a:ext cx="795530" cy="774194"/>
                  </a:xfrm>
                  <a:prstGeom prst="rect">
                    <a:avLst/>
                  </a:prstGeom>
                </p:spPr>
              </p:pic>
              <p:pic>
                <p:nvPicPr>
                  <p:cNvPr id="43" name="Grafik 4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73575" y="2984293"/>
                    <a:ext cx="394617" cy="394617"/>
                  </a:xfrm>
                  <a:prstGeom prst="rect">
                    <a:avLst/>
                  </a:prstGeom>
                </p:spPr>
              </p:pic>
            </p:grpSp>
            <p:sp>
              <p:nvSpPr>
                <p:cNvPr id="41" name="Textfeld 40"/>
                <p:cNvSpPr txBox="1"/>
                <p:nvPr/>
              </p:nvSpPr>
              <p:spPr>
                <a:xfrm>
                  <a:off x="5240156" y="3880789"/>
                  <a:ext cx="2235697" cy="646587"/>
                </a:xfrm>
                <a:prstGeom prst="rect">
                  <a:avLst/>
                </a:prstGeom>
                <a:noFill/>
              </p:spPr>
              <p:txBody>
                <a:bodyPr wrap="square" rtlCol="0">
                  <a:spAutoFit/>
                </a:bodyPr>
                <a:lstStyle/>
                <a:p>
                  <a:pPr algn="ctr"/>
                  <a:r>
                    <a:rPr lang="de-DE" sz="1801" dirty="0" err="1" smtClean="0">
                      <a:solidFill>
                        <a:srgbClr val="002060"/>
                      </a:solidFill>
                      <a:latin typeface="Articulate" panose="02000503040000020004" pitchFamily="2" charset="0"/>
                      <a:cs typeface="Calibri" panose="020F0502020204030204" pitchFamily="34" charset="0"/>
                    </a:rPr>
                    <a:t>Use</a:t>
                  </a:r>
                  <a:r>
                    <a:rPr lang="de-DE" sz="1801" dirty="0" smtClean="0">
                      <a:solidFill>
                        <a:srgbClr val="002060"/>
                      </a:solidFill>
                      <a:latin typeface="Articulate" panose="02000503040000020004" pitchFamily="2" charset="0"/>
                      <a:cs typeface="Calibri" panose="020F0502020204030204" pitchFamily="34" charset="0"/>
                    </a:rPr>
                    <a:t> </a:t>
                  </a:r>
                  <a:r>
                    <a:rPr lang="de-DE" sz="1801" dirty="0" err="1" smtClean="0">
                      <a:solidFill>
                        <a:srgbClr val="002060"/>
                      </a:solidFill>
                      <a:latin typeface="Articulate" panose="02000503040000020004" pitchFamily="2" charset="0"/>
                      <a:cs typeface="Calibri" panose="020F0502020204030204" pitchFamily="34" charset="0"/>
                    </a:rPr>
                    <a:t>of</a:t>
                  </a:r>
                  <a:r>
                    <a:rPr lang="de-DE" sz="1801" dirty="0" smtClean="0">
                      <a:solidFill>
                        <a:srgbClr val="002060"/>
                      </a:solidFill>
                      <a:latin typeface="Articulate" panose="02000503040000020004" pitchFamily="2" charset="0"/>
                      <a:cs typeface="Calibri" panose="020F0502020204030204" pitchFamily="34" charset="0"/>
                    </a:rPr>
                    <a:t> </a:t>
                  </a:r>
                  <a:r>
                    <a:rPr lang="de-DE" sz="1801" dirty="0" err="1" smtClean="0">
                      <a:solidFill>
                        <a:srgbClr val="002060"/>
                      </a:solidFill>
                      <a:latin typeface="Articulate" panose="02000503040000020004" pitchFamily="2" charset="0"/>
                      <a:cs typeface="Calibri" panose="020F0502020204030204" pitchFamily="34" charset="0"/>
                    </a:rPr>
                    <a:t>Moodle</a:t>
                  </a:r>
                  <a:r>
                    <a:rPr lang="de-DE" sz="1801" dirty="0" smtClean="0">
                      <a:solidFill>
                        <a:srgbClr val="002060"/>
                      </a:solidFill>
                      <a:latin typeface="Articulate" panose="02000503040000020004" pitchFamily="2" charset="0"/>
                      <a:cs typeface="Calibri" panose="020F0502020204030204" pitchFamily="34" charset="0"/>
                    </a:rPr>
                    <a:t> in Teaching</a:t>
                  </a:r>
                  <a:endParaRPr lang="de-DE" sz="1801" dirty="0">
                    <a:solidFill>
                      <a:srgbClr val="002060"/>
                    </a:solidFill>
                    <a:latin typeface="Articulate" panose="02000503040000020004" pitchFamily="2" charset="0"/>
                    <a:cs typeface="Calibri" panose="020F0502020204030204" pitchFamily="34" charset="0"/>
                  </a:endParaRPr>
                </a:p>
              </p:txBody>
            </p:sp>
          </p:grpSp>
          <p:grpSp>
            <p:nvGrpSpPr>
              <p:cNvPr id="25" name="Gruppieren 24"/>
              <p:cNvGrpSpPr/>
              <p:nvPr/>
            </p:nvGrpSpPr>
            <p:grpSpPr>
              <a:xfrm>
                <a:off x="7430561" y="3458038"/>
                <a:ext cx="2266090" cy="1537797"/>
                <a:chOff x="7460953" y="3458038"/>
                <a:chExt cx="2235697" cy="1537797"/>
              </a:xfrm>
            </p:grpSpPr>
            <p:grpSp>
              <p:nvGrpSpPr>
                <p:cNvPr id="36" name="Gruppieren 35"/>
                <p:cNvGrpSpPr/>
                <p:nvPr/>
              </p:nvGrpSpPr>
              <p:grpSpPr>
                <a:xfrm>
                  <a:off x="8154438" y="3458038"/>
                  <a:ext cx="795530" cy="774194"/>
                  <a:chOff x="7977885" y="3404359"/>
                  <a:chExt cx="795530" cy="774194"/>
                </a:xfrm>
              </p:grpSpPr>
              <p:pic>
                <p:nvPicPr>
                  <p:cNvPr id="38" name="Grafik 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77885" y="3404359"/>
                    <a:ext cx="795530" cy="774194"/>
                  </a:xfrm>
                  <a:prstGeom prst="rect">
                    <a:avLst/>
                  </a:prstGeom>
                </p:spPr>
              </p:pic>
              <p:pic>
                <p:nvPicPr>
                  <p:cNvPr id="39" name="Grafik 3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78341" y="3597576"/>
                    <a:ext cx="394617" cy="394617"/>
                  </a:xfrm>
                  <a:prstGeom prst="rect">
                    <a:avLst/>
                  </a:prstGeom>
                </p:spPr>
              </p:pic>
            </p:grpSp>
            <p:sp>
              <p:nvSpPr>
                <p:cNvPr id="37" name="Textfeld 36"/>
                <p:cNvSpPr txBox="1"/>
                <p:nvPr/>
              </p:nvSpPr>
              <p:spPr>
                <a:xfrm>
                  <a:off x="7460953" y="4349248"/>
                  <a:ext cx="2235697" cy="646587"/>
                </a:xfrm>
                <a:prstGeom prst="rect">
                  <a:avLst/>
                </a:prstGeom>
                <a:noFill/>
              </p:spPr>
              <p:txBody>
                <a:bodyPr wrap="square" rtlCol="0">
                  <a:spAutoFit/>
                </a:bodyPr>
                <a:lstStyle/>
                <a:p>
                  <a:pPr algn="ctr"/>
                  <a:r>
                    <a:rPr lang="de-DE" sz="1801" dirty="0" err="1">
                      <a:solidFill>
                        <a:srgbClr val="002060"/>
                      </a:solidFill>
                      <a:latin typeface="Articulate" panose="02000503040000020004" pitchFamily="2" charset="0"/>
                      <a:cs typeface="Calibri" panose="020F0502020204030204" pitchFamily="34" charset="0"/>
                    </a:rPr>
                    <a:t>Moodle</a:t>
                  </a:r>
                  <a:r>
                    <a:rPr lang="de-DE" sz="1801" dirty="0">
                      <a:solidFill>
                        <a:srgbClr val="002060"/>
                      </a:solidFill>
                      <a:latin typeface="Articulate" panose="02000503040000020004" pitchFamily="2" charset="0"/>
                      <a:cs typeface="Calibri" panose="020F0502020204030204" pitchFamily="34" charset="0"/>
                    </a:rPr>
                    <a:t> </a:t>
                  </a:r>
                  <a:r>
                    <a:rPr lang="de-DE" sz="1801" dirty="0" err="1">
                      <a:solidFill>
                        <a:srgbClr val="002060"/>
                      </a:solidFill>
                      <a:latin typeface="Articulate" panose="02000503040000020004" pitchFamily="2" charset="0"/>
                      <a:cs typeface="Calibri" panose="020F0502020204030204" pitchFamily="34" charset="0"/>
                    </a:rPr>
                    <a:t>and</a:t>
                  </a:r>
                  <a:r>
                    <a:rPr lang="de-DE" sz="1801" dirty="0">
                      <a:solidFill>
                        <a:srgbClr val="002060"/>
                      </a:solidFill>
                      <a:latin typeface="Articulate" panose="02000503040000020004" pitchFamily="2" charset="0"/>
                      <a:cs typeface="Calibri" panose="020F0502020204030204" pitchFamily="34" charset="0"/>
                    </a:rPr>
                    <a:t> </a:t>
                  </a:r>
                  <a:r>
                    <a:rPr lang="de-DE" sz="1801" dirty="0" err="1">
                      <a:solidFill>
                        <a:srgbClr val="002060"/>
                      </a:solidFill>
                      <a:latin typeface="Articulate" panose="02000503040000020004" pitchFamily="2" charset="0"/>
                      <a:cs typeface="Calibri" panose="020F0502020204030204" pitchFamily="34" charset="0"/>
                    </a:rPr>
                    <a:t>ePortfolio</a:t>
                  </a:r>
                  <a:endParaRPr lang="de-DE" sz="1801" dirty="0">
                    <a:solidFill>
                      <a:srgbClr val="002060"/>
                    </a:solidFill>
                    <a:latin typeface="Articulate" panose="02000503040000020004" pitchFamily="2" charset="0"/>
                    <a:cs typeface="Calibri" panose="020F0502020204030204" pitchFamily="34" charset="0"/>
                  </a:endParaRPr>
                </a:p>
              </p:txBody>
            </p:sp>
          </p:grpSp>
          <p:grpSp>
            <p:nvGrpSpPr>
              <p:cNvPr id="26" name="Gruppieren 25"/>
              <p:cNvGrpSpPr/>
              <p:nvPr/>
            </p:nvGrpSpPr>
            <p:grpSpPr>
              <a:xfrm>
                <a:off x="9666258" y="3926776"/>
                <a:ext cx="2266090" cy="1680987"/>
                <a:chOff x="9696650" y="3926776"/>
                <a:chExt cx="2235697" cy="1680987"/>
              </a:xfrm>
            </p:grpSpPr>
            <p:grpSp>
              <p:nvGrpSpPr>
                <p:cNvPr id="32" name="Gruppieren 31"/>
                <p:cNvGrpSpPr/>
                <p:nvPr/>
              </p:nvGrpSpPr>
              <p:grpSpPr>
                <a:xfrm>
                  <a:off x="10366557" y="3926776"/>
                  <a:ext cx="795530" cy="774194"/>
                  <a:chOff x="10423139" y="4178553"/>
                  <a:chExt cx="795530" cy="774194"/>
                </a:xfrm>
              </p:grpSpPr>
              <p:pic>
                <p:nvPicPr>
                  <p:cNvPr id="34" name="Grafik 3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23139" y="4178553"/>
                    <a:ext cx="795530" cy="774194"/>
                  </a:xfrm>
                  <a:prstGeom prst="rect">
                    <a:avLst/>
                  </a:prstGeom>
                </p:spPr>
              </p:pic>
              <p:pic>
                <p:nvPicPr>
                  <p:cNvPr id="35" name="Grafik 3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23594" y="4411788"/>
                    <a:ext cx="394617" cy="394617"/>
                  </a:xfrm>
                  <a:prstGeom prst="rect">
                    <a:avLst/>
                  </a:prstGeom>
                </p:spPr>
              </p:pic>
            </p:grpSp>
            <p:sp>
              <p:nvSpPr>
                <p:cNvPr id="33" name="Textfeld 32"/>
                <p:cNvSpPr txBox="1"/>
                <p:nvPr/>
              </p:nvSpPr>
              <p:spPr>
                <a:xfrm>
                  <a:off x="9696650" y="4961176"/>
                  <a:ext cx="2235697" cy="646587"/>
                </a:xfrm>
                <a:prstGeom prst="rect">
                  <a:avLst/>
                </a:prstGeom>
                <a:noFill/>
              </p:spPr>
              <p:txBody>
                <a:bodyPr wrap="square" rtlCol="0">
                  <a:spAutoFit/>
                </a:bodyPr>
                <a:lstStyle/>
                <a:p>
                  <a:pPr algn="ctr"/>
                  <a:r>
                    <a:rPr lang="de-DE" sz="1801" dirty="0" err="1" smtClean="0">
                      <a:solidFill>
                        <a:srgbClr val="002060"/>
                      </a:solidFill>
                      <a:latin typeface="Articulate" panose="02000503040000020004" pitchFamily="2" charset="0"/>
                      <a:cs typeface="Calibri" panose="020F0502020204030204" pitchFamily="34" charset="0"/>
                    </a:rPr>
                    <a:t>Tips</a:t>
                  </a:r>
                  <a:r>
                    <a:rPr lang="de-DE" sz="1801" dirty="0" smtClean="0">
                      <a:solidFill>
                        <a:srgbClr val="002060"/>
                      </a:solidFill>
                      <a:latin typeface="Articulate" panose="02000503040000020004" pitchFamily="2" charset="0"/>
                      <a:cs typeface="Calibri" panose="020F0502020204030204" pitchFamily="34" charset="0"/>
                    </a:rPr>
                    <a:t> </a:t>
                  </a:r>
                  <a:r>
                    <a:rPr lang="de-DE" sz="1801" dirty="0" err="1" smtClean="0">
                      <a:solidFill>
                        <a:srgbClr val="002060"/>
                      </a:solidFill>
                      <a:latin typeface="Articulate" panose="02000503040000020004" pitchFamily="2" charset="0"/>
                      <a:cs typeface="Calibri" panose="020F0502020204030204" pitchFamily="34" charset="0"/>
                    </a:rPr>
                    <a:t>for</a:t>
                  </a:r>
                  <a:r>
                    <a:rPr lang="de-DE" sz="1801" dirty="0" smtClean="0">
                      <a:solidFill>
                        <a:srgbClr val="002060"/>
                      </a:solidFill>
                      <a:latin typeface="Articulate" panose="02000503040000020004" pitchFamily="2" charset="0"/>
                      <a:cs typeface="Calibri" panose="020F0502020204030204" pitchFamily="34" charset="0"/>
                    </a:rPr>
                    <a:t> </a:t>
                  </a:r>
                  <a:r>
                    <a:rPr lang="de-DE" sz="1801" dirty="0" err="1" smtClean="0">
                      <a:solidFill>
                        <a:srgbClr val="002060"/>
                      </a:solidFill>
                      <a:latin typeface="Articulate" panose="02000503040000020004" pitchFamily="2" charset="0"/>
                      <a:cs typeface="Calibri" panose="020F0502020204030204" pitchFamily="34" charset="0"/>
                    </a:rPr>
                    <a:t>using</a:t>
                  </a:r>
                  <a:r>
                    <a:rPr lang="de-DE" sz="1801" dirty="0" smtClean="0">
                      <a:solidFill>
                        <a:srgbClr val="002060"/>
                      </a:solidFill>
                      <a:latin typeface="Articulate" panose="02000503040000020004" pitchFamily="2" charset="0"/>
                      <a:cs typeface="Calibri" panose="020F0502020204030204" pitchFamily="34" charset="0"/>
                    </a:rPr>
                    <a:t> </a:t>
                  </a:r>
                  <a:r>
                    <a:rPr lang="de-DE" sz="1801" dirty="0" err="1" smtClean="0">
                      <a:solidFill>
                        <a:srgbClr val="002060"/>
                      </a:solidFill>
                      <a:latin typeface="Articulate" panose="02000503040000020004" pitchFamily="2" charset="0"/>
                      <a:cs typeface="Calibri" panose="020F0502020204030204" pitchFamily="34" charset="0"/>
                    </a:rPr>
                    <a:t>Moodle</a:t>
                  </a:r>
                  <a:r>
                    <a:rPr lang="de-DE" sz="1801" dirty="0" smtClean="0">
                      <a:solidFill>
                        <a:srgbClr val="002060"/>
                      </a:solidFill>
                      <a:latin typeface="Articulate" panose="02000503040000020004" pitchFamily="2" charset="0"/>
                      <a:cs typeface="Calibri" panose="020F0502020204030204" pitchFamily="34" charset="0"/>
                    </a:rPr>
                    <a:t> in </a:t>
                  </a:r>
                  <a:r>
                    <a:rPr lang="de-DE" sz="1801" dirty="0" err="1" smtClean="0">
                      <a:solidFill>
                        <a:srgbClr val="002060"/>
                      </a:solidFill>
                      <a:latin typeface="Articulate" panose="02000503040000020004" pitchFamily="2" charset="0"/>
                      <a:cs typeface="Calibri" panose="020F0502020204030204" pitchFamily="34" charset="0"/>
                    </a:rPr>
                    <a:t>teaching</a:t>
                  </a:r>
                  <a:endParaRPr lang="de-DE" sz="1801" dirty="0">
                    <a:solidFill>
                      <a:srgbClr val="002060"/>
                    </a:solidFill>
                    <a:latin typeface="Articulate" panose="02000503040000020004" pitchFamily="2" charset="0"/>
                    <a:cs typeface="Calibri" panose="020F0502020204030204" pitchFamily="34" charset="0"/>
                  </a:endParaRPr>
                </a:p>
              </p:txBody>
            </p:sp>
          </p:grpSp>
          <p:pic>
            <p:nvPicPr>
              <p:cNvPr id="27" name="Grafik 2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95493" y="3774923"/>
                <a:ext cx="968663" cy="179637"/>
              </a:xfrm>
              <a:prstGeom prst="rect">
                <a:avLst/>
              </a:prstGeom>
            </p:spPr>
          </p:pic>
          <p:sp>
            <p:nvSpPr>
              <p:cNvPr id="28" name="Freihandform 27"/>
              <p:cNvSpPr/>
              <p:nvPr/>
            </p:nvSpPr>
            <p:spPr>
              <a:xfrm>
                <a:off x="2052551" y="3804955"/>
                <a:ext cx="1634150" cy="886934"/>
              </a:xfrm>
              <a:custGeom>
                <a:avLst/>
                <a:gdLst>
                  <a:gd name="connsiteX0" fmla="*/ 0 w 1612232"/>
                  <a:gd name="connsiteY0" fmla="*/ 886934 h 886934"/>
                  <a:gd name="connsiteX1" fmla="*/ 481263 w 1612232"/>
                  <a:gd name="connsiteY1" fmla="*/ 622239 h 886934"/>
                  <a:gd name="connsiteX2" fmla="*/ 481263 w 1612232"/>
                  <a:gd name="connsiteY2" fmla="*/ 622239 h 886934"/>
                  <a:gd name="connsiteX3" fmla="*/ 950495 w 1612232"/>
                  <a:gd name="connsiteY3" fmla="*/ 513955 h 886934"/>
                  <a:gd name="connsiteX4" fmla="*/ 1179095 w 1612232"/>
                  <a:gd name="connsiteY4" fmla="*/ 273324 h 886934"/>
                  <a:gd name="connsiteX5" fmla="*/ 1515979 w 1612232"/>
                  <a:gd name="connsiteY5" fmla="*/ 32692 h 886934"/>
                  <a:gd name="connsiteX6" fmla="*/ 1612232 w 1612232"/>
                  <a:gd name="connsiteY6" fmla="*/ 8629 h 886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2232" h="886934">
                    <a:moveTo>
                      <a:pt x="0" y="886934"/>
                    </a:moveTo>
                    <a:lnTo>
                      <a:pt x="481263" y="622239"/>
                    </a:lnTo>
                    <a:lnTo>
                      <a:pt x="481263" y="622239"/>
                    </a:lnTo>
                    <a:cubicBezTo>
                      <a:pt x="559468" y="604192"/>
                      <a:pt x="834190" y="572107"/>
                      <a:pt x="950495" y="513955"/>
                    </a:cubicBezTo>
                    <a:cubicBezTo>
                      <a:pt x="1066800" y="455802"/>
                      <a:pt x="1084848" y="353534"/>
                      <a:pt x="1179095" y="273324"/>
                    </a:cubicBezTo>
                    <a:cubicBezTo>
                      <a:pt x="1273342" y="193114"/>
                      <a:pt x="1443790" y="76808"/>
                      <a:pt x="1515979" y="32692"/>
                    </a:cubicBezTo>
                    <a:cubicBezTo>
                      <a:pt x="1588168" y="-11424"/>
                      <a:pt x="1600200" y="-1398"/>
                      <a:pt x="1612232" y="8629"/>
                    </a:cubicBezTo>
                  </a:path>
                </a:pathLst>
              </a:custGeom>
              <a:ln w="9525"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9" name="Freihandform 28"/>
              <p:cNvSpPr/>
              <p:nvPr/>
            </p:nvSpPr>
            <p:spPr>
              <a:xfrm>
                <a:off x="4585367" y="3308684"/>
                <a:ext cx="1326234" cy="317165"/>
              </a:xfrm>
              <a:custGeom>
                <a:avLst/>
                <a:gdLst>
                  <a:gd name="connsiteX0" fmla="*/ 0 w 1243347"/>
                  <a:gd name="connsiteY0" fmla="*/ 372979 h 372979"/>
                  <a:gd name="connsiteX1" fmla="*/ 421105 w 1243347"/>
                  <a:gd name="connsiteY1" fmla="*/ 180474 h 372979"/>
                  <a:gd name="connsiteX2" fmla="*/ 709863 w 1243347"/>
                  <a:gd name="connsiteY2" fmla="*/ 108284 h 372979"/>
                  <a:gd name="connsiteX3" fmla="*/ 1022684 w 1243347"/>
                  <a:gd name="connsiteY3" fmla="*/ 96253 h 372979"/>
                  <a:gd name="connsiteX4" fmla="*/ 1227221 w 1243347"/>
                  <a:gd name="connsiteY4" fmla="*/ 24063 h 372979"/>
                  <a:gd name="connsiteX5" fmla="*/ 1215189 w 1243347"/>
                  <a:gd name="connsiteY5" fmla="*/ 0 h 372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43347" h="372979">
                    <a:moveTo>
                      <a:pt x="0" y="372979"/>
                    </a:moveTo>
                    <a:cubicBezTo>
                      <a:pt x="151397" y="298784"/>
                      <a:pt x="302795" y="224590"/>
                      <a:pt x="421105" y="180474"/>
                    </a:cubicBezTo>
                    <a:cubicBezTo>
                      <a:pt x="539416" y="136358"/>
                      <a:pt x="609600" y="122321"/>
                      <a:pt x="709863" y="108284"/>
                    </a:cubicBezTo>
                    <a:cubicBezTo>
                      <a:pt x="810126" y="94247"/>
                      <a:pt x="936458" y="110290"/>
                      <a:pt x="1022684" y="96253"/>
                    </a:cubicBezTo>
                    <a:cubicBezTo>
                      <a:pt x="1108910" y="82216"/>
                      <a:pt x="1195137" y="40105"/>
                      <a:pt x="1227221" y="24063"/>
                    </a:cubicBezTo>
                    <a:cubicBezTo>
                      <a:pt x="1259305" y="8021"/>
                      <a:pt x="1237247" y="4010"/>
                      <a:pt x="1215189" y="0"/>
                    </a:cubicBezTo>
                  </a:path>
                </a:pathLst>
              </a:custGeom>
              <a:ln w="9525"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0" name="Freihandform 29"/>
              <p:cNvSpPr/>
              <p:nvPr/>
            </p:nvSpPr>
            <p:spPr>
              <a:xfrm>
                <a:off x="6743170" y="3296653"/>
                <a:ext cx="1385107" cy="500073"/>
              </a:xfrm>
              <a:custGeom>
                <a:avLst/>
                <a:gdLst>
                  <a:gd name="connsiteX0" fmla="*/ 0 w 1366530"/>
                  <a:gd name="connsiteY0" fmla="*/ 0 h 500073"/>
                  <a:gd name="connsiteX1" fmla="*/ 324853 w 1366530"/>
                  <a:gd name="connsiteY1" fmla="*/ 156410 h 500073"/>
                  <a:gd name="connsiteX2" fmla="*/ 613611 w 1366530"/>
                  <a:gd name="connsiteY2" fmla="*/ 312821 h 500073"/>
                  <a:gd name="connsiteX3" fmla="*/ 974558 w 1366530"/>
                  <a:gd name="connsiteY3" fmla="*/ 481263 h 500073"/>
                  <a:gd name="connsiteX4" fmla="*/ 1335506 w 1366530"/>
                  <a:gd name="connsiteY4" fmla="*/ 493294 h 500073"/>
                  <a:gd name="connsiteX5" fmla="*/ 1323474 w 1366530"/>
                  <a:gd name="connsiteY5" fmla="*/ 457200 h 500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6530" h="500073">
                    <a:moveTo>
                      <a:pt x="0" y="0"/>
                    </a:moveTo>
                    <a:cubicBezTo>
                      <a:pt x="112295" y="53139"/>
                      <a:pt x="222585" y="104273"/>
                      <a:pt x="324853" y="156410"/>
                    </a:cubicBezTo>
                    <a:cubicBezTo>
                      <a:pt x="427122" y="208547"/>
                      <a:pt x="505327" y="258679"/>
                      <a:pt x="613611" y="312821"/>
                    </a:cubicBezTo>
                    <a:cubicBezTo>
                      <a:pt x="721895" y="366963"/>
                      <a:pt x="854242" y="451184"/>
                      <a:pt x="974558" y="481263"/>
                    </a:cubicBezTo>
                    <a:cubicBezTo>
                      <a:pt x="1094874" y="511342"/>
                      <a:pt x="1277353" y="497305"/>
                      <a:pt x="1335506" y="493294"/>
                    </a:cubicBezTo>
                    <a:cubicBezTo>
                      <a:pt x="1393659" y="489283"/>
                      <a:pt x="1358566" y="473241"/>
                      <a:pt x="1323474" y="457200"/>
                    </a:cubicBezTo>
                  </a:path>
                </a:pathLst>
              </a:custGeom>
              <a:ln w="9525"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1" name="Freihandform 30"/>
              <p:cNvSpPr/>
              <p:nvPr/>
            </p:nvSpPr>
            <p:spPr>
              <a:xfrm>
                <a:off x="8932473" y="3958389"/>
                <a:ext cx="1418312" cy="305262"/>
              </a:xfrm>
              <a:custGeom>
                <a:avLst/>
                <a:gdLst>
                  <a:gd name="connsiteX0" fmla="*/ 0 w 1399290"/>
                  <a:gd name="connsiteY0" fmla="*/ 0 h 305262"/>
                  <a:gd name="connsiteX1" fmla="*/ 360947 w 1399290"/>
                  <a:gd name="connsiteY1" fmla="*/ 192506 h 305262"/>
                  <a:gd name="connsiteX2" fmla="*/ 673768 w 1399290"/>
                  <a:gd name="connsiteY2" fmla="*/ 300790 h 305262"/>
                  <a:gd name="connsiteX3" fmla="*/ 1034716 w 1399290"/>
                  <a:gd name="connsiteY3" fmla="*/ 276727 h 305262"/>
                  <a:gd name="connsiteX4" fmla="*/ 1347537 w 1399290"/>
                  <a:gd name="connsiteY4" fmla="*/ 204537 h 305262"/>
                  <a:gd name="connsiteX5" fmla="*/ 1395663 w 1399290"/>
                  <a:gd name="connsiteY5" fmla="*/ 180474 h 305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9290" h="305262">
                    <a:moveTo>
                      <a:pt x="0" y="0"/>
                    </a:moveTo>
                    <a:cubicBezTo>
                      <a:pt x="124326" y="71187"/>
                      <a:pt x="248652" y="142374"/>
                      <a:pt x="360947" y="192506"/>
                    </a:cubicBezTo>
                    <a:cubicBezTo>
                      <a:pt x="473242" y="242638"/>
                      <a:pt x="561473" y="286753"/>
                      <a:pt x="673768" y="300790"/>
                    </a:cubicBezTo>
                    <a:cubicBezTo>
                      <a:pt x="786063" y="314827"/>
                      <a:pt x="922421" y="292769"/>
                      <a:pt x="1034716" y="276727"/>
                    </a:cubicBezTo>
                    <a:cubicBezTo>
                      <a:pt x="1147011" y="260685"/>
                      <a:pt x="1347537" y="204537"/>
                      <a:pt x="1347537" y="204537"/>
                    </a:cubicBezTo>
                    <a:cubicBezTo>
                      <a:pt x="1407695" y="188495"/>
                      <a:pt x="1401679" y="184484"/>
                      <a:pt x="1395663" y="180474"/>
                    </a:cubicBezTo>
                  </a:path>
                </a:pathLst>
              </a:custGeom>
              <a:ln w="9525"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grpSp>
        <p:grpSp>
          <p:nvGrpSpPr>
            <p:cNvPr id="10" name="Gruppieren 9"/>
            <p:cNvGrpSpPr/>
            <p:nvPr/>
          </p:nvGrpSpPr>
          <p:grpSpPr>
            <a:xfrm>
              <a:off x="582877" y="114804"/>
              <a:ext cx="10939068" cy="2972832"/>
              <a:chOff x="582877" y="114804"/>
              <a:chExt cx="10939068" cy="2972832"/>
            </a:xfrm>
          </p:grpSpPr>
          <p:sp>
            <p:nvSpPr>
              <p:cNvPr id="11" name="Textfeld 10"/>
              <p:cNvSpPr txBox="1"/>
              <p:nvPr/>
            </p:nvSpPr>
            <p:spPr>
              <a:xfrm>
                <a:off x="582877" y="666669"/>
                <a:ext cx="10817658" cy="1108124"/>
              </a:xfrm>
              <a:prstGeom prst="rect">
                <a:avLst/>
              </a:prstGeom>
              <a:noFill/>
            </p:spPr>
            <p:txBody>
              <a:bodyPr wrap="square" rtlCol="0">
                <a:spAutoFit/>
              </a:bodyPr>
              <a:lstStyle/>
              <a:p>
                <a:r>
                  <a:rPr lang="de-DE" sz="6601" b="1" dirty="0" err="1">
                    <a:solidFill>
                      <a:srgbClr val="002060"/>
                    </a:solidFill>
                    <a:latin typeface="Broadway" panose="04040905080B02020502" pitchFamily="82" charset="0"/>
                  </a:rPr>
                  <a:t>How</a:t>
                </a:r>
                <a:r>
                  <a:rPr lang="de-DE" sz="6601" b="1" dirty="0">
                    <a:solidFill>
                      <a:srgbClr val="002060"/>
                    </a:solidFill>
                    <a:latin typeface="Broadway" panose="04040905080B02020502" pitchFamily="82" charset="0"/>
                  </a:rPr>
                  <a:t> </a:t>
                </a:r>
                <a:r>
                  <a:rPr lang="de-DE" sz="6601" b="1" dirty="0" err="1">
                    <a:solidFill>
                      <a:srgbClr val="002060"/>
                    </a:solidFill>
                    <a:latin typeface="Broadway" panose="04040905080B02020502" pitchFamily="82" charset="0"/>
                  </a:rPr>
                  <a:t>to</a:t>
                </a:r>
                <a:r>
                  <a:rPr lang="de-DE" sz="6601" b="1" dirty="0">
                    <a:solidFill>
                      <a:srgbClr val="002060"/>
                    </a:solidFill>
                    <a:latin typeface="Broadway" panose="04040905080B02020502" pitchFamily="82" charset="0"/>
                  </a:rPr>
                  <a:t> </a:t>
                </a:r>
                <a:r>
                  <a:rPr lang="de-DE" sz="6601" b="1" dirty="0" err="1">
                    <a:solidFill>
                      <a:srgbClr val="002060"/>
                    </a:solidFill>
                    <a:latin typeface="Broadway" panose="04040905080B02020502" pitchFamily="82" charset="0"/>
                  </a:rPr>
                  <a:t>use</a:t>
                </a:r>
                <a:r>
                  <a:rPr lang="de-DE" sz="6601" b="1" dirty="0">
                    <a:solidFill>
                      <a:srgbClr val="002060"/>
                    </a:solidFill>
                    <a:latin typeface="Broadway" panose="04040905080B02020502" pitchFamily="82" charset="0"/>
                  </a:rPr>
                  <a:t> </a:t>
                </a:r>
                <a:r>
                  <a:rPr lang="de-DE" sz="6601" b="1" dirty="0" err="1">
                    <a:solidFill>
                      <a:srgbClr val="002060"/>
                    </a:solidFill>
                    <a:latin typeface="Broadway" panose="04040905080B02020502" pitchFamily="82" charset="0"/>
                  </a:rPr>
                  <a:t>Moodle</a:t>
                </a:r>
                <a:r>
                  <a:rPr lang="de-DE" sz="6601" b="1" dirty="0">
                    <a:solidFill>
                      <a:srgbClr val="002060"/>
                    </a:solidFill>
                    <a:latin typeface="Broadway" panose="04040905080B02020502" pitchFamily="82" charset="0"/>
                  </a:rPr>
                  <a:t>?</a:t>
                </a:r>
              </a:p>
            </p:txBody>
          </p:sp>
          <p:pic>
            <p:nvPicPr>
              <p:cNvPr id="12" name="Grafik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100802" y="589661"/>
                <a:ext cx="1421143" cy="1060706"/>
              </a:xfrm>
              <a:prstGeom prst="rect">
                <a:avLst/>
              </a:prstGeom>
            </p:spPr>
          </p:pic>
          <p:pic>
            <p:nvPicPr>
              <p:cNvPr id="13" name="Grafik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29396" y="2352446"/>
                <a:ext cx="943631" cy="735190"/>
              </a:xfrm>
              <a:prstGeom prst="rect">
                <a:avLst/>
              </a:prstGeom>
            </p:spPr>
          </p:pic>
          <p:pic>
            <p:nvPicPr>
              <p:cNvPr id="14" name="Grafik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17090" y="297662"/>
                <a:ext cx="302766" cy="298705"/>
              </a:xfrm>
              <a:prstGeom prst="rect">
                <a:avLst/>
              </a:prstGeom>
            </p:spPr>
          </p:pic>
          <p:pic>
            <p:nvPicPr>
              <p:cNvPr id="15" name="Grafik 1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533213" y="1993119"/>
                <a:ext cx="426343" cy="707137"/>
              </a:xfrm>
              <a:prstGeom prst="rect">
                <a:avLst/>
              </a:prstGeom>
            </p:spPr>
          </p:pic>
          <p:pic>
            <p:nvPicPr>
              <p:cNvPr id="16" name="Grafik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6943" y="353492"/>
                <a:ext cx="821792" cy="152400"/>
              </a:xfrm>
              <a:prstGeom prst="rect">
                <a:avLst/>
              </a:prstGeom>
            </p:spPr>
          </p:pic>
          <p:pic>
            <p:nvPicPr>
              <p:cNvPr id="17" name="Grafik 1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698070" y="114804"/>
                <a:ext cx="488110" cy="481563"/>
              </a:xfrm>
              <a:prstGeom prst="rect">
                <a:avLst/>
              </a:prstGeom>
            </p:spPr>
          </p:pic>
          <p:sp>
            <p:nvSpPr>
              <p:cNvPr id="18" name="Textfeld 17"/>
              <p:cNvSpPr txBox="1"/>
              <p:nvPr/>
            </p:nvSpPr>
            <p:spPr>
              <a:xfrm>
                <a:off x="1634514" y="1702397"/>
                <a:ext cx="4013810" cy="646331"/>
              </a:xfrm>
              <a:prstGeom prst="rect">
                <a:avLst/>
              </a:prstGeom>
              <a:noFill/>
            </p:spPr>
            <p:txBody>
              <a:bodyPr wrap="square" rtlCol="0">
                <a:spAutoFit/>
              </a:bodyPr>
              <a:lstStyle/>
              <a:p>
                <a:pPr algn="ctr"/>
                <a:r>
                  <a:rPr lang="de-DE" sz="3600" dirty="0">
                    <a:solidFill>
                      <a:schemeClr val="bg1"/>
                    </a:solidFill>
                  </a:rPr>
                  <a:t>Learning </a:t>
                </a:r>
                <a:r>
                  <a:rPr lang="de-DE" sz="3600" dirty="0" err="1">
                    <a:solidFill>
                      <a:schemeClr val="bg1"/>
                    </a:solidFill>
                  </a:rPr>
                  <a:t>journey</a:t>
                </a:r>
                <a:endParaRPr lang="de-DE" sz="3600" dirty="0">
                  <a:solidFill>
                    <a:schemeClr val="bg1"/>
                  </a:solidFill>
                </a:endParaRPr>
              </a:p>
            </p:txBody>
          </p:sp>
        </p:grpSp>
      </p:grpSp>
      <p:sp>
        <p:nvSpPr>
          <p:cNvPr id="3" name="Textfeld 2"/>
          <p:cNvSpPr txBox="1"/>
          <p:nvPr userDrawn="1"/>
        </p:nvSpPr>
        <p:spPr>
          <a:xfrm>
            <a:off x="4268601" y="5863291"/>
            <a:ext cx="7217589" cy="523220"/>
          </a:xfrm>
          <a:prstGeom prst="rect">
            <a:avLst/>
          </a:prstGeom>
          <a:noFill/>
        </p:spPr>
        <p:txBody>
          <a:bodyPr wrap="square" rtlCol="0">
            <a:spAutoFit/>
          </a:bodyPr>
          <a:lstStyle/>
          <a:p>
            <a:pPr algn="r"/>
            <a:r>
              <a:rPr lang="en-US" sz="1400" b="1" i="0" dirty="0" smtClean="0">
                <a:solidFill>
                  <a:schemeClr val="tx1"/>
                </a:solidFill>
                <a:latin typeface="Articulate" panose="02000503040000020004" pitchFamily="2" charset="0"/>
              </a:rPr>
              <a:t>Erasmus+ project:</a:t>
            </a:r>
            <a:r>
              <a:rPr lang="en-US" sz="1400" b="1" i="0" baseline="0" dirty="0" smtClean="0">
                <a:solidFill>
                  <a:schemeClr val="tx1"/>
                </a:solidFill>
                <a:latin typeface="Articulate" panose="02000503040000020004" pitchFamily="2" charset="0"/>
              </a:rPr>
              <a:t> </a:t>
            </a:r>
            <a:r>
              <a:rPr lang="en-US" sz="1400" i="0" dirty="0" smtClean="0">
                <a:solidFill>
                  <a:schemeClr val="tx1"/>
                </a:solidFill>
                <a:latin typeface="Articulate" panose="02000503040000020004" pitchFamily="2" charset="0"/>
              </a:rPr>
              <a:t>Development through autonomy, self-responsibility and self-care: </a:t>
            </a:r>
            <a:r>
              <a:rPr lang="en-US" sz="1400" i="0" dirty="0" err="1" smtClean="0">
                <a:solidFill>
                  <a:schemeClr val="tx1"/>
                </a:solidFill>
                <a:latin typeface="Articulate" panose="02000503040000020004" pitchFamily="2" charset="0"/>
              </a:rPr>
              <a:t>ePortfolios</a:t>
            </a:r>
            <a:r>
              <a:rPr lang="en-US" sz="1400" i="0" dirty="0" smtClean="0">
                <a:solidFill>
                  <a:schemeClr val="tx1"/>
                </a:solidFill>
                <a:latin typeface="Articulate" panose="02000503040000020004" pitchFamily="2" charset="0"/>
              </a:rPr>
              <a:t> as a life-long-learning approach from secondary school to university</a:t>
            </a:r>
            <a:endParaRPr lang="de-DE" sz="1400" i="0" dirty="0">
              <a:solidFill>
                <a:schemeClr val="tx1"/>
              </a:solidFill>
              <a:latin typeface="Articulate" panose="02000503040000020004" pitchFamily="2" charset="0"/>
            </a:endParaRPr>
          </a:p>
        </p:txBody>
      </p:sp>
    </p:spTree>
    <p:extLst>
      <p:ext uri="{BB962C8B-B14F-4D97-AF65-F5344CB8AC3E}">
        <p14:creationId xmlns:p14="http://schemas.microsoft.com/office/powerpoint/2010/main" val="81244094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2_Titel und Inhalt">
    <p:spTree>
      <p:nvGrpSpPr>
        <p:cNvPr id="1" name=""/>
        <p:cNvGrpSpPr/>
        <p:nvPr/>
      </p:nvGrpSpPr>
      <p:grpSpPr>
        <a:xfrm>
          <a:off x="0" y="0"/>
          <a:ext cx="0" cy="0"/>
          <a:chOff x="0" y="0"/>
          <a:chExt cx="0" cy="0"/>
        </a:xfrm>
      </p:grpSpPr>
      <p:grpSp>
        <p:nvGrpSpPr>
          <p:cNvPr id="7" name="Gruppieren 6"/>
          <p:cNvGrpSpPr/>
          <p:nvPr userDrawn="1"/>
        </p:nvGrpSpPr>
        <p:grpSpPr>
          <a:xfrm>
            <a:off x="-84840" y="-94269"/>
            <a:ext cx="12367966" cy="1455442"/>
            <a:chOff x="0" y="-94269"/>
            <a:chExt cx="12192000" cy="1455441"/>
          </a:xfrm>
        </p:grpSpPr>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1099" y="301202"/>
              <a:ext cx="316993" cy="313945"/>
            </a:xfrm>
            <a:prstGeom prst="rect">
              <a:avLst/>
            </a:prstGeom>
          </p:spPr>
        </p:pic>
        <p:pic>
          <p:nvPicPr>
            <p:cNvPr id="9"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94269"/>
              <a:ext cx="12192000" cy="1455441"/>
            </a:xfrm>
            <a:prstGeom prst="rect">
              <a:avLst/>
            </a:prstGeom>
          </p:spPr>
        </p:pic>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flipH="1">
              <a:off x="3191556" y="58632"/>
              <a:ext cx="473012" cy="795207"/>
            </a:xfrm>
            <a:prstGeom prst="rect">
              <a:avLst/>
            </a:prstGeom>
          </p:spPr>
        </p:pic>
        <p:pic>
          <p:nvPicPr>
            <p:cNvPr id="11" name="Grafi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74310" y="494087"/>
              <a:ext cx="298705" cy="298705"/>
            </a:xfrm>
            <a:prstGeom prst="rect">
              <a:avLst/>
            </a:prstGeom>
          </p:spPr>
        </p:pic>
        <p:pic>
          <p:nvPicPr>
            <p:cNvPr id="12" name="Grafik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64120" y="168044"/>
              <a:ext cx="421249" cy="392967"/>
            </a:xfrm>
            <a:prstGeom prst="rect">
              <a:avLst/>
            </a:prstGeom>
          </p:spPr>
        </p:pic>
        <p:pic>
          <p:nvPicPr>
            <p:cNvPr id="13" name="Grafik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667967" y="303836"/>
              <a:ext cx="810770" cy="152400"/>
            </a:xfrm>
            <a:prstGeom prst="rect">
              <a:avLst/>
            </a:prstGeom>
          </p:spPr>
        </p:pic>
        <p:pic>
          <p:nvPicPr>
            <p:cNvPr id="14" name="Grafik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3356" y="222134"/>
              <a:ext cx="1448772" cy="619885"/>
            </a:xfrm>
            <a:prstGeom prst="rect">
              <a:avLst/>
            </a:prstGeom>
          </p:spPr>
        </p:pic>
      </p:gr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1293" y="453602"/>
            <a:ext cx="321568" cy="313945"/>
          </a:xfrm>
          <a:prstGeom prst="rect">
            <a:avLst/>
          </a:prstGeom>
        </p:spPr>
      </p:pic>
      <p:sp>
        <p:nvSpPr>
          <p:cNvPr id="40" name="Textfeld 39"/>
          <p:cNvSpPr txBox="1"/>
          <p:nvPr userDrawn="1"/>
        </p:nvSpPr>
        <p:spPr>
          <a:xfrm>
            <a:off x="23024" y="1500528"/>
            <a:ext cx="12153992" cy="461665"/>
          </a:xfrm>
          <a:prstGeom prst="rect">
            <a:avLst/>
          </a:prstGeom>
          <a:noFill/>
        </p:spPr>
        <p:txBody>
          <a:bodyPr wrap="square" rtlCol="0">
            <a:spAutoFit/>
          </a:bodyPr>
          <a:lstStyle/>
          <a:p>
            <a:pPr algn="ctr"/>
            <a:r>
              <a:rPr lang="en-US" sz="2400" dirty="0">
                <a:latin typeface="Articulate" panose="02000503040000020004" pitchFamily="2" charset="0"/>
              </a:rPr>
              <a:t>Questions that can assist you in reflecting on your learning </a:t>
            </a:r>
            <a:r>
              <a:rPr lang="en-US" sz="2400" dirty="0" smtClean="0">
                <a:latin typeface="Articulate" panose="02000503040000020004" pitchFamily="2" charset="0"/>
              </a:rPr>
              <a:t>process:</a:t>
            </a:r>
            <a:endParaRPr lang="de-DE" sz="2400" dirty="0">
              <a:latin typeface="Articulate" panose="02000503040000020004" pitchFamily="2" charset="0"/>
            </a:endParaRPr>
          </a:p>
        </p:txBody>
      </p:sp>
      <p:sp>
        <p:nvSpPr>
          <p:cNvPr id="41" name="Inhaltsplatzhalter 2"/>
          <p:cNvSpPr>
            <a:spLocks noGrp="1"/>
          </p:cNvSpPr>
          <p:nvPr>
            <p:ph idx="1"/>
          </p:nvPr>
        </p:nvSpPr>
        <p:spPr>
          <a:xfrm>
            <a:off x="3543020" y="2214879"/>
            <a:ext cx="7810779" cy="396208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grpSp>
        <p:nvGrpSpPr>
          <p:cNvPr id="23" name="Gruppieren 22"/>
          <p:cNvGrpSpPr/>
          <p:nvPr userDrawn="1"/>
        </p:nvGrpSpPr>
        <p:grpSpPr>
          <a:xfrm rot="21333266">
            <a:off x="259324" y="2336428"/>
            <a:ext cx="3212457" cy="1962845"/>
            <a:chOff x="622651" y="1600724"/>
            <a:chExt cx="3602263" cy="2536704"/>
          </a:xfrm>
        </p:grpSpPr>
        <p:sp>
          <p:nvSpPr>
            <p:cNvPr id="24" name="Abgerundete rechteckige Legende 23"/>
            <p:cNvSpPr/>
            <p:nvPr/>
          </p:nvSpPr>
          <p:spPr>
            <a:xfrm>
              <a:off x="985479" y="1843110"/>
              <a:ext cx="3239435" cy="1962317"/>
            </a:xfrm>
            <a:prstGeom prst="wedgeRoundRectCallout">
              <a:avLst>
                <a:gd name="adj1" fmla="val 32500"/>
                <a:gd name="adj2" fmla="val 64722"/>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537325">
              <a:off x="622651" y="1600724"/>
              <a:ext cx="3276412" cy="2536704"/>
            </a:xfrm>
            <a:prstGeom prst="ellipse">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rot="266734">
              <a:off x="1136593" y="2370039"/>
              <a:ext cx="2495690" cy="1121906"/>
            </a:xfrm>
            <a:prstGeom prst="rect">
              <a:avLst/>
            </a:prstGeom>
            <a:noFill/>
          </p:spPr>
          <p:txBody>
            <a:bodyPr wrap="square" rtlCol="0">
              <a:spAutoFit/>
            </a:bodyPr>
            <a:lstStyle/>
            <a:p>
              <a:pPr algn="ctr"/>
              <a:r>
                <a:rPr lang="en-US" sz="2000" b="1" dirty="0" smtClean="0">
                  <a:latin typeface="Articulate" panose="02000503040000020004" pitchFamily="2" charset="0"/>
                </a:rPr>
                <a:t>What I found challenging:</a:t>
              </a:r>
            </a:p>
            <a:p>
              <a:pPr algn="ctr"/>
              <a:endParaRPr lang="de-DE" dirty="0"/>
            </a:p>
          </p:txBody>
        </p:sp>
      </p:grpSp>
      <p:sp>
        <p:nvSpPr>
          <p:cNvPr id="27" name="Textfeld 26"/>
          <p:cNvSpPr txBox="1"/>
          <p:nvPr userDrawn="1"/>
        </p:nvSpPr>
        <p:spPr>
          <a:xfrm>
            <a:off x="588090" y="309357"/>
            <a:ext cx="1354397" cy="369460"/>
          </a:xfrm>
          <a:prstGeom prst="rect">
            <a:avLst/>
          </a:prstGeom>
          <a:noFill/>
        </p:spPr>
        <p:txBody>
          <a:bodyPr wrap="square" rtlCol="0">
            <a:spAutoFit/>
          </a:bodyPr>
          <a:lstStyle/>
          <a:p>
            <a:pPr algn="ctr"/>
            <a:r>
              <a:rPr lang="de-DE" sz="1801" dirty="0" smtClean="0">
                <a:solidFill>
                  <a:srgbClr val="002060"/>
                </a:solidFill>
                <a:latin typeface="Articulate Extrabold" panose="02000503050000020004" pitchFamily="2" charset="0"/>
              </a:rPr>
              <a:t>Journal</a:t>
            </a:r>
            <a:endParaRPr lang="de-DE" sz="1801" dirty="0">
              <a:solidFill>
                <a:srgbClr val="002060"/>
              </a:solidFill>
              <a:latin typeface="Articulate Extrabold" panose="02000503050000020004" pitchFamily="2" charset="0"/>
            </a:endParaRPr>
          </a:p>
        </p:txBody>
      </p:sp>
    </p:spTree>
    <p:extLst>
      <p:ext uri="{BB962C8B-B14F-4D97-AF65-F5344CB8AC3E}">
        <p14:creationId xmlns:p14="http://schemas.microsoft.com/office/powerpoint/2010/main" val="362053494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3_Titel und Inhalt">
    <p:spTree>
      <p:nvGrpSpPr>
        <p:cNvPr id="1" name=""/>
        <p:cNvGrpSpPr/>
        <p:nvPr/>
      </p:nvGrpSpPr>
      <p:grpSpPr>
        <a:xfrm>
          <a:off x="0" y="0"/>
          <a:ext cx="0" cy="0"/>
          <a:chOff x="0" y="0"/>
          <a:chExt cx="0" cy="0"/>
        </a:xfrm>
      </p:grpSpPr>
      <p:grpSp>
        <p:nvGrpSpPr>
          <p:cNvPr id="7" name="Gruppieren 6"/>
          <p:cNvGrpSpPr/>
          <p:nvPr userDrawn="1"/>
        </p:nvGrpSpPr>
        <p:grpSpPr>
          <a:xfrm>
            <a:off x="-84840" y="-94269"/>
            <a:ext cx="12367966" cy="1455442"/>
            <a:chOff x="0" y="-94269"/>
            <a:chExt cx="12192000" cy="1455441"/>
          </a:xfrm>
        </p:grpSpPr>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1099" y="301202"/>
              <a:ext cx="316993" cy="313945"/>
            </a:xfrm>
            <a:prstGeom prst="rect">
              <a:avLst/>
            </a:prstGeom>
          </p:spPr>
        </p:pic>
        <p:pic>
          <p:nvPicPr>
            <p:cNvPr id="9"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94269"/>
              <a:ext cx="12192000" cy="1455441"/>
            </a:xfrm>
            <a:prstGeom prst="rect">
              <a:avLst/>
            </a:prstGeom>
          </p:spPr>
        </p:pic>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flipH="1">
              <a:off x="3191556" y="58632"/>
              <a:ext cx="473012" cy="795207"/>
            </a:xfrm>
            <a:prstGeom prst="rect">
              <a:avLst/>
            </a:prstGeom>
          </p:spPr>
        </p:pic>
        <p:pic>
          <p:nvPicPr>
            <p:cNvPr id="11" name="Grafi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74310" y="494087"/>
              <a:ext cx="298705" cy="298705"/>
            </a:xfrm>
            <a:prstGeom prst="rect">
              <a:avLst/>
            </a:prstGeom>
          </p:spPr>
        </p:pic>
        <p:pic>
          <p:nvPicPr>
            <p:cNvPr id="12" name="Grafik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64120" y="168044"/>
              <a:ext cx="421249" cy="392967"/>
            </a:xfrm>
            <a:prstGeom prst="rect">
              <a:avLst/>
            </a:prstGeom>
          </p:spPr>
        </p:pic>
        <p:pic>
          <p:nvPicPr>
            <p:cNvPr id="13" name="Grafik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667967" y="303836"/>
              <a:ext cx="810770" cy="152400"/>
            </a:xfrm>
            <a:prstGeom prst="rect">
              <a:avLst/>
            </a:prstGeom>
          </p:spPr>
        </p:pic>
        <p:pic>
          <p:nvPicPr>
            <p:cNvPr id="14" name="Grafik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3356" y="222134"/>
              <a:ext cx="1448772" cy="619885"/>
            </a:xfrm>
            <a:prstGeom prst="rect">
              <a:avLst/>
            </a:prstGeom>
          </p:spPr>
        </p:pic>
      </p:gr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1293" y="453602"/>
            <a:ext cx="321568" cy="313945"/>
          </a:xfrm>
          <a:prstGeom prst="rect">
            <a:avLst/>
          </a:prstGeom>
        </p:spPr>
      </p:pic>
      <p:sp>
        <p:nvSpPr>
          <p:cNvPr id="40" name="Textfeld 39"/>
          <p:cNvSpPr txBox="1"/>
          <p:nvPr userDrawn="1"/>
        </p:nvSpPr>
        <p:spPr>
          <a:xfrm>
            <a:off x="23024" y="1500528"/>
            <a:ext cx="12153992" cy="461665"/>
          </a:xfrm>
          <a:prstGeom prst="rect">
            <a:avLst/>
          </a:prstGeom>
          <a:noFill/>
        </p:spPr>
        <p:txBody>
          <a:bodyPr wrap="square" rtlCol="0">
            <a:spAutoFit/>
          </a:bodyPr>
          <a:lstStyle/>
          <a:p>
            <a:pPr algn="ctr"/>
            <a:r>
              <a:rPr lang="en-US" sz="2400" dirty="0">
                <a:latin typeface="Articulate" panose="02000503040000020004" pitchFamily="2" charset="0"/>
              </a:rPr>
              <a:t>Questions that can assist you in reflecting on your learning </a:t>
            </a:r>
            <a:r>
              <a:rPr lang="en-US" sz="2400" dirty="0" smtClean="0">
                <a:latin typeface="Articulate" panose="02000503040000020004" pitchFamily="2" charset="0"/>
              </a:rPr>
              <a:t>process:</a:t>
            </a:r>
            <a:endParaRPr lang="de-DE" sz="2400" dirty="0">
              <a:latin typeface="Articulate" panose="02000503040000020004" pitchFamily="2" charset="0"/>
            </a:endParaRPr>
          </a:p>
        </p:txBody>
      </p:sp>
      <p:sp>
        <p:nvSpPr>
          <p:cNvPr id="41" name="Inhaltsplatzhalter 2"/>
          <p:cNvSpPr>
            <a:spLocks noGrp="1"/>
          </p:cNvSpPr>
          <p:nvPr>
            <p:ph idx="1"/>
          </p:nvPr>
        </p:nvSpPr>
        <p:spPr>
          <a:xfrm>
            <a:off x="3543020" y="2214879"/>
            <a:ext cx="7810779" cy="396208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grpSp>
        <p:nvGrpSpPr>
          <p:cNvPr id="23" name="Gruppieren 22"/>
          <p:cNvGrpSpPr/>
          <p:nvPr userDrawn="1"/>
        </p:nvGrpSpPr>
        <p:grpSpPr>
          <a:xfrm rot="21333266">
            <a:off x="266248" y="2281973"/>
            <a:ext cx="3201315" cy="1962845"/>
            <a:chOff x="635144" y="1530696"/>
            <a:chExt cx="3589770" cy="2536704"/>
          </a:xfrm>
        </p:grpSpPr>
        <p:sp>
          <p:nvSpPr>
            <p:cNvPr id="24" name="Abgerundete rechteckige Legende 23"/>
            <p:cNvSpPr/>
            <p:nvPr/>
          </p:nvSpPr>
          <p:spPr>
            <a:xfrm>
              <a:off x="985479" y="1843110"/>
              <a:ext cx="3239435" cy="1962317"/>
            </a:xfrm>
            <a:prstGeom prst="wedgeRoundRectCallout">
              <a:avLst>
                <a:gd name="adj1" fmla="val 32500"/>
                <a:gd name="adj2" fmla="val 64722"/>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266734">
              <a:off x="635144" y="1530696"/>
              <a:ext cx="3377212" cy="2536704"/>
            </a:xfrm>
            <a:prstGeom prst="ellipse">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rot="266734">
              <a:off x="1136593" y="2370039"/>
              <a:ext cx="2495690" cy="1121906"/>
            </a:xfrm>
            <a:prstGeom prst="rect">
              <a:avLst/>
            </a:prstGeom>
            <a:noFill/>
          </p:spPr>
          <p:txBody>
            <a:bodyPr wrap="square" rtlCol="0">
              <a:spAutoFit/>
            </a:bodyPr>
            <a:lstStyle/>
            <a:p>
              <a:pPr algn="ctr"/>
              <a:r>
                <a:rPr lang="en-US" sz="2000" b="1" dirty="0" smtClean="0">
                  <a:latin typeface="Articulate" panose="02000503040000020004" pitchFamily="2" charset="0"/>
                </a:rPr>
                <a:t>What I found challenging:</a:t>
              </a:r>
            </a:p>
            <a:p>
              <a:pPr algn="ctr"/>
              <a:endParaRPr lang="de-DE" dirty="0"/>
            </a:p>
          </p:txBody>
        </p:sp>
      </p:grpSp>
      <p:sp>
        <p:nvSpPr>
          <p:cNvPr id="19" name="Textfeld 18"/>
          <p:cNvSpPr txBox="1"/>
          <p:nvPr userDrawn="1"/>
        </p:nvSpPr>
        <p:spPr>
          <a:xfrm>
            <a:off x="588090" y="309357"/>
            <a:ext cx="1354397" cy="369460"/>
          </a:xfrm>
          <a:prstGeom prst="rect">
            <a:avLst/>
          </a:prstGeom>
          <a:noFill/>
        </p:spPr>
        <p:txBody>
          <a:bodyPr wrap="square" rtlCol="0">
            <a:spAutoFit/>
          </a:bodyPr>
          <a:lstStyle/>
          <a:p>
            <a:pPr algn="ctr"/>
            <a:r>
              <a:rPr lang="de-DE" sz="1801" dirty="0" smtClean="0">
                <a:solidFill>
                  <a:srgbClr val="002060"/>
                </a:solidFill>
                <a:latin typeface="Articulate Extrabold" panose="02000503050000020004" pitchFamily="2" charset="0"/>
              </a:rPr>
              <a:t>Journal</a:t>
            </a:r>
            <a:endParaRPr lang="de-DE" sz="1801" dirty="0">
              <a:solidFill>
                <a:srgbClr val="002060"/>
              </a:solidFill>
              <a:latin typeface="Articulate Extrabold" panose="02000503050000020004" pitchFamily="2" charset="0"/>
            </a:endParaRPr>
          </a:p>
        </p:txBody>
      </p:sp>
    </p:spTree>
    <p:extLst>
      <p:ext uri="{BB962C8B-B14F-4D97-AF65-F5344CB8AC3E}">
        <p14:creationId xmlns:p14="http://schemas.microsoft.com/office/powerpoint/2010/main" val="248537564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4_Titel und Inhalt">
    <p:spTree>
      <p:nvGrpSpPr>
        <p:cNvPr id="1" name=""/>
        <p:cNvGrpSpPr/>
        <p:nvPr/>
      </p:nvGrpSpPr>
      <p:grpSpPr>
        <a:xfrm>
          <a:off x="0" y="0"/>
          <a:ext cx="0" cy="0"/>
          <a:chOff x="0" y="0"/>
          <a:chExt cx="0" cy="0"/>
        </a:xfrm>
      </p:grpSpPr>
      <p:grpSp>
        <p:nvGrpSpPr>
          <p:cNvPr id="7" name="Gruppieren 6"/>
          <p:cNvGrpSpPr/>
          <p:nvPr userDrawn="1"/>
        </p:nvGrpSpPr>
        <p:grpSpPr>
          <a:xfrm>
            <a:off x="-84840" y="-94269"/>
            <a:ext cx="12367966" cy="1455442"/>
            <a:chOff x="0" y="-94269"/>
            <a:chExt cx="12192000" cy="1455441"/>
          </a:xfrm>
        </p:grpSpPr>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1099" y="301202"/>
              <a:ext cx="316993" cy="313945"/>
            </a:xfrm>
            <a:prstGeom prst="rect">
              <a:avLst/>
            </a:prstGeom>
          </p:spPr>
        </p:pic>
        <p:pic>
          <p:nvPicPr>
            <p:cNvPr id="9"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94269"/>
              <a:ext cx="12192000" cy="1455441"/>
            </a:xfrm>
            <a:prstGeom prst="rect">
              <a:avLst/>
            </a:prstGeom>
          </p:spPr>
        </p:pic>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flipH="1">
              <a:off x="3191556" y="58632"/>
              <a:ext cx="473012" cy="795207"/>
            </a:xfrm>
            <a:prstGeom prst="rect">
              <a:avLst/>
            </a:prstGeom>
          </p:spPr>
        </p:pic>
        <p:pic>
          <p:nvPicPr>
            <p:cNvPr id="11" name="Grafi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74310" y="494087"/>
              <a:ext cx="298705" cy="298705"/>
            </a:xfrm>
            <a:prstGeom prst="rect">
              <a:avLst/>
            </a:prstGeom>
          </p:spPr>
        </p:pic>
        <p:pic>
          <p:nvPicPr>
            <p:cNvPr id="12" name="Grafik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64120" y="168044"/>
              <a:ext cx="421249" cy="392967"/>
            </a:xfrm>
            <a:prstGeom prst="rect">
              <a:avLst/>
            </a:prstGeom>
          </p:spPr>
        </p:pic>
        <p:pic>
          <p:nvPicPr>
            <p:cNvPr id="13" name="Grafik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667967" y="303836"/>
              <a:ext cx="810770" cy="152400"/>
            </a:xfrm>
            <a:prstGeom prst="rect">
              <a:avLst/>
            </a:prstGeom>
          </p:spPr>
        </p:pic>
        <p:pic>
          <p:nvPicPr>
            <p:cNvPr id="14" name="Grafik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3356" y="222134"/>
              <a:ext cx="1448772" cy="619885"/>
            </a:xfrm>
            <a:prstGeom prst="rect">
              <a:avLst/>
            </a:prstGeom>
          </p:spPr>
        </p:pic>
      </p:gr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1293" y="453602"/>
            <a:ext cx="321568" cy="313945"/>
          </a:xfrm>
          <a:prstGeom prst="rect">
            <a:avLst/>
          </a:prstGeom>
        </p:spPr>
      </p:pic>
      <p:sp>
        <p:nvSpPr>
          <p:cNvPr id="40" name="Textfeld 39"/>
          <p:cNvSpPr txBox="1"/>
          <p:nvPr userDrawn="1"/>
        </p:nvSpPr>
        <p:spPr>
          <a:xfrm>
            <a:off x="23024" y="1500528"/>
            <a:ext cx="12153992" cy="461665"/>
          </a:xfrm>
          <a:prstGeom prst="rect">
            <a:avLst/>
          </a:prstGeom>
          <a:noFill/>
        </p:spPr>
        <p:txBody>
          <a:bodyPr wrap="square" rtlCol="0">
            <a:spAutoFit/>
          </a:bodyPr>
          <a:lstStyle/>
          <a:p>
            <a:pPr algn="ctr"/>
            <a:r>
              <a:rPr lang="en-US" sz="2400" dirty="0">
                <a:latin typeface="Articulate" panose="02000503040000020004" pitchFamily="2" charset="0"/>
              </a:rPr>
              <a:t>Questions that can assist you in reflecting on your learning </a:t>
            </a:r>
            <a:r>
              <a:rPr lang="en-US" sz="2400" dirty="0" smtClean="0">
                <a:latin typeface="Articulate" panose="02000503040000020004" pitchFamily="2" charset="0"/>
              </a:rPr>
              <a:t>process:</a:t>
            </a:r>
            <a:endParaRPr lang="de-DE" sz="2400" dirty="0">
              <a:latin typeface="Articulate" panose="02000503040000020004" pitchFamily="2" charset="0"/>
            </a:endParaRPr>
          </a:p>
        </p:txBody>
      </p:sp>
      <p:sp>
        <p:nvSpPr>
          <p:cNvPr id="41" name="Inhaltsplatzhalter 2"/>
          <p:cNvSpPr>
            <a:spLocks noGrp="1"/>
          </p:cNvSpPr>
          <p:nvPr>
            <p:ph idx="1"/>
          </p:nvPr>
        </p:nvSpPr>
        <p:spPr>
          <a:xfrm>
            <a:off x="3543020" y="2214879"/>
            <a:ext cx="7810779" cy="396208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grpSp>
        <p:nvGrpSpPr>
          <p:cNvPr id="19" name="Gruppieren 18"/>
          <p:cNvGrpSpPr/>
          <p:nvPr userDrawn="1"/>
        </p:nvGrpSpPr>
        <p:grpSpPr>
          <a:xfrm>
            <a:off x="155787" y="2214879"/>
            <a:ext cx="3292279" cy="1899467"/>
            <a:chOff x="654499" y="1675171"/>
            <a:chExt cx="3384992" cy="2263505"/>
          </a:xfrm>
        </p:grpSpPr>
        <p:sp>
          <p:nvSpPr>
            <p:cNvPr id="20" name="Abgerundete rechteckige Legende 19"/>
            <p:cNvSpPr/>
            <p:nvPr/>
          </p:nvSpPr>
          <p:spPr>
            <a:xfrm rot="21346909">
              <a:off x="867898" y="2034102"/>
              <a:ext cx="3171593" cy="1821426"/>
            </a:xfrm>
            <a:prstGeom prst="wedgeRoundRectCallout">
              <a:avLst>
                <a:gd name="adj1" fmla="val 32500"/>
                <a:gd name="adj2" fmla="val 64722"/>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21" name="Gruppieren 20"/>
            <p:cNvGrpSpPr/>
            <p:nvPr/>
          </p:nvGrpSpPr>
          <p:grpSpPr>
            <a:xfrm>
              <a:off x="654499" y="1675171"/>
              <a:ext cx="3180360" cy="2263505"/>
              <a:chOff x="654499" y="1675171"/>
              <a:chExt cx="3180360" cy="2263505"/>
            </a:xfrm>
          </p:grpSpPr>
          <p:sp>
            <p:nvSpPr>
              <p:cNvPr id="22" name="Ellipse 21"/>
              <p:cNvSpPr/>
              <p:nvPr/>
            </p:nvSpPr>
            <p:spPr>
              <a:xfrm>
                <a:off x="654499" y="1675171"/>
                <a:ext cx="3180360" cy="2263505"/>
              </a:xfrm>
              <a:prstGeom prst="ellipse">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Textfeld 26"/>
              <p:cNvSpPr txBox="1"/>
              <p:nvPr/>
            </p:nvSpPr>
            <p:spPr>
              <a:xfrm>
                <a:off x="1229301" y="2431687"/>
                <a:ext cx="2443424" cy="1477328"/>
              </a:xfrm>
              <a:prstGeom prst="rect">
                <a:avLst/>
              </a:prstGeom>
              <a:noFill/>
            </p:spPr>
            <p:txBody>
              <a:bodyPr wrap="square" rtlCol="0">
                <a:spAutoFit/>
              </a:bodyPr>
              <a:lstStyle/>
              <a:p>
                <a:pPr algn="ctr"/>
                <a:r>
                  <a:rPr lang="en-US" sz="2000" b="1" dirty="0" smtClean="0">
                    <a:latin typeface="Articulate" panose="02000503040000020004" pitchFamily="2" charset="0"/>
                  </a:rPr>
                  <a:t>What I want to learn more about: </a:t>
                </a:r>
              </a:p>
              <a:p>
                <a:endParaRPr lang="de-DE" dirty="0"/>
              </a:p>
            </p:txBody>
          </p:sp>
        </p:grpSp>
      </p:grpSp>
      <p:sp>
        <p:nvSpPr>
          <p:cNvPr id="28" name="Textfeld 27"/>
          <p:cNvSpPr txBox="1"/>
          <p:nvPr userDrawn="1"/>
        </p:nvSpPr>
        <p:spPr>
          <a:xfrm>
            <a:off x="588090" y="309357"/>
            <a:ext cx="1354397" cy="369460"/>
          </a:xfrm>
          <a:prstGeom prst="rect">
            <a:avLst/>
          </a:prstGeom>
          <a:noFill/>
        </p:spPr>
        <p:txBody>
          <a:bodyPr wrap="square" rtlCol="0">
            <a:spAutoFit/>
          </a:bodyPr>
          <a:lstStyle/>
          <a:p>
            <a:pPr algn="ctr"/>
            <a:r>
              <a:rPr lang="de-DE" sz="1801" dirty="0" smtClean="0">
                <a:solidFill>
                  <a:srgbClr val="002060"/>
                </a:solidFill>
                <a:latin typeface="Articulate Extrabold" panose="02000503050000020004" pitchFamily="2" charset="0"/>
              </a:rPr>
              <a:t>Journal</a:t>
            </a:r>
            <a:endParaRPr lang="de-DE" sz="1801" dirty="0">
              <a:solidFill>
                <a:srgbClr val="002060"/>
              </a:solidFill>
              <a:latin typeface="Articulate Extrabold" panose="02000503050000020004" pitchFamily="2" charset="0"/>
            </a:endParaRPr>
          </a:p>
        </p:txBody>
      </p:sp>
    </p:spTree>
    <p:extLst>
      <p:ext uri="{BB962C8B-B14F-4D97-AF65-F5344CB8AC3E}">
        <p14:creationId xmlns:p14="http://schemas.microsoft.com/office/powerpoint/2010/main" val="26631628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el und Inhalt">
    <p:spTree>
      <p:nvGrpSpPr>
        <p:cNvPr id="1" name=""/>
        <p:cNvGrpSpPr/>
        <p:nvPr/>
      </p:nvGrpSpPr>
      <p:grpSpPr>
        <a:xfrm>
          <a:off x="0" y="0"/>
          <a:ext cx="0" cy="0"/>
          <a:chOff x="0" y="0"/>
          <a:chExt cx="0" cy="0"/>
        </a:xfrm>
      </p:grpSpPr>
      <p:grpSp>
        <p:nvGrpSpPr>
          <p:cNvPr id="7" name="Gruppieren 6"/>
          <p:cNvGrpSpPr/>
          <p:nvPr userDrawn="1"/>
        </p:nvGrpSpPr>
        <p:grpSpPr>
          <a:xfrm>
            <a:off x="-84840" y="-94269"/>
            <a:ext cx="12367966" cy="1455442"/>
            <a:chOff x="0" y="-94269"/>
            <a:chExt cx="12192000" cy="1455441"/>
          </a:xfrm>
        </p:grpSpPr>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1099" y="301202"/>
              <a:ext cx="316993" cy="313945"/>
            </a:xfrm>
            <a:prstGeom prst="rect">
              <a:avLst/>
            </a:prstGeom>
          </p:spPr>
        </p:pic>
        <p:pic>
          <p:nvPicPr>
            <p:cNvPr id="9"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94269"/>
              <a:ext cx="12192000" cy="1455441"/>
            </a:xfrm>
            <a:prstGeom prst="rect">
              <a:avLst/>
            </a:prstGeom>
          </p:spPr>
        </p:pic>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flipH="1">
              <a:off x="3191556" y="58632"/>
              <a:ext cx="473012" cy="795207"/>
            </a:xfrm>
            <a:prstGeom prst="rect">
              <a:avLst/>
            </a:prstGeom>
          </p:spPr>
        </p:pic>
        <p:pic>
          <p:nvPicPr>
            <p:cNvPr id="11" name="Grafi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74310" y="494087"/>
              <a:ext cx="298705" cy="298705"/>
            </a:xfrm>
            <a:prstGeom prst="rect">
              <a:avLst/>
            </a:prstGeom>
          </p:spPr>
        </p:pic>
        <p:pic>
          <p:nvPicPr>
            <p:cNvPr id="12" name="Grafik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64120" y="168044"/>
              <a:ext cx="421249" cy="392967"/>
            </a:xfrm>
            <a:prstGeom prst="rect">
              <a:avLst/>
            </a:prstGeom>
          </p:spPr>
        </p:pic>
        <p:pic>
          <p:nvPicPr>
            <p:cNvPr id="13" name="Grafik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667967" y="303836"/>
              <a:ext cx="810770" cy="152400"/>
            </a:xfrm>
            <a:prstGeom prst="rect">
              <a:avLst/>
            </a:prstGeom>
          </p:spPr>
        </p:pic>
        <p:pic>
          <p:nvPicPr>
            <p:cNvPr id="14" name="Grafik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3356" y="222134"/>
              <a:ext cx="1448772" cy="619885"/>
            </a:xfrm>
            <a:prstGeom prst="rect">
              <a:avLst/>
            </a:prstGeom>
          </p:spPr>
        </p:pic>
      </p:gr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1293" y="453602"/>
            <a:ext cx="321568" cy="313945"/>
          </a:xfrm>
          <a:prstGeom prst="rect">
            <a:avLst/>
          </a:prstGeom>
        </p:spPr>
      </p:pic>
      <p:grpSp>
        <p:nvGrpSpPr>
          <p:cNvPr id="19" name="Gruppieren 18"/>
          <p:cNvGrpSpPr/>
          <p:nvPr userDrawn="1"/>
        </p:nvGrpSpPr>
        <p:grpSpPr>
          <a:xfrm>
            <a:off x="257035" y="2362045"/>
            <a:ext cx="3216179" cy="1973216"/>
            <a:chOff x="287604" y="1730192"/>
            <a:chExt cx="3567240" cy="2263505"/>
          </a:xfrm>
        </p:grpSpPr>
        <p:sp>
          <p:nvSpPr>
            <p:cNvPr id="20" name="Abgerundete rechteckige Legende 19"/>
            <p:cNvSpPr/>
            <p:nvPr/>
          </p:nvSpPr>
          <p:spPr>
            <a:xfrm rot="21062675">
              <a:off x="644718" y="1969373"/>
              <a:ext cx="3210126" cy="1750979"/>
            </a:xfrm>
            <a:prstGeom prst="wedgeRoundRectCallout">
              <a:avLst>
                <a:gd name="adj1" fmla="val 32500"/>
                <a:gd name="adj2" fmla="val 64722"/>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a:off x="287604" y="1730192"/>
              <a:ext cx="3246770" cy="2263505"/>
            </a:xfrm>
            <a:prstGeom prst="ellipse">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p:cNvSpPr txBox="1"/>
            <p:nvPr/>
          </p:nvSpPr>
          <p:spPr>
            <a:xfrm>
              <a:off x="995835" y="2597584"/>
              <a:ext cx="2473111" cy="776721"/>
            </a:xfrm>
            <a:prstGeom prst="rect">
              <a:avLst/>
            </a:prstGeom>
            <a:noFill/>
          </p:spPr>
          <p:txBody>
            <a:bodyPr wrap="square" rtlCol="0">
              <a:spAutoFit/>
            </a:bodyPr>
            <a:lstStyle/>
            <a:p>
              <a:r>
                <a:rPr lang="en-US" sz="2000" b="1" dirty="0" smtClean="0">
                  <a:latin typeface="Articulate" panose="02000503040000020004" pitchFamily="2" charset="0"/>
                </a:rPr>
                <a:t>What I learned: </a:t>
              </a:r>
            </a:p>
            <a:p>
              <a:endParaRPr lang="de-DE" dirty="0"/>
            </a:p>
          </p:txBody>
        </p:sp>
      </p:grpSp>
      <p:grpSp>
        <p:nvGrpSpPr>
          <p:cNvPr id="23" name="Gruppieren 22"/>
          <p:cNvGrpSpPr/>
          <p:nvPr userDrawn="1"/>
        </p:nvGrpSpPr>
        <p:grpSpPr>
          <a:xfrm>
            <a:off x="4310573" y="2310275"/>
            <a:ext cx="3139888" cy="1922692"/>
            <a:chOff x="814127" y="1675171"/>
            <a:chExt cx="3478164" cy="2263505"/>
          </a:xfrm>
        </p:grpSpPr>
        <p:sp>
          <p:nvSpPr>
            <p:cNvPr id="24" name="Abgerundete rechteckige Legende 23"/>
            <p:cNvSpPr/>
            <p:nvPr/>
          </p:nvSpPr>
          <p:spPr>
            <a:xfrm rot="21062675">
              <a:off x="1120698" y="1918220"/>
              <a:ext cx="3171593" cy="1821426"/>
            </a:xfrm>
            <a:prstGeom prst="wedgeRoundRectCallout">
              <a:avLst>
                <a:gd name="adj1" fmla="val 32500"/>
                <a:gd name="adj2" fmla="val 64722"/>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a:off x="814127" y="1675171"/>
              <a:ext cx="3246770" cy="2263505"/>
            </a:xfrm>
            <a:prstGeom prst="ellipse">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1696077" y="2548502"/>
              <a:ext cx="2443424" cy="698214"/>
            </a:xfrm>
            <a:prstGeom prst="rect">
              <a:avLst/>
            </a:prstGeom>
            <a:noFill/>
          </p:spPr>
          <p:txBody>
            <a:bodyPr wrap="square" rtlCol="0">
              <a:spAutoFit/>
            </a:bodyPr>
            <a:lstStyle/>
            <a:p>
              <a:r>
                <a:rPr lang="en-US" sz="2000" b="1" dirty="0" smtClean="0">
                  <a:latin typeface="Articulate" panose="02000503040000020004" pitchFamily="2" charset="0"/>
                </a:rPr>
                <a:t>Ideas I had: </a:t>
              </a:r>
            </a:p>
            <a:p>
              <a:endParaRPr lang="de-DE" dirty="0"/>
            </a:p>
          </p:txBody>
        </p:sp>
      </p:grpSp>
      <p:grpSp>
        <p:nvGrpSpPr>
          <p:cNvPr id="27" name="Gruppieren 26"/>
          <p:cNvGrpSpPr/>
          <p:nvPr userDrawn="1"/>
        </p:nvGrpSpPr>
        <p:grpSpPr>
          <a:xfrm>
            <a:off x="8314665" y="2281352"/>
            <a:ext cx="3244904" cy="1925882"/>
            <a:chOff x="440067" y="1675172"/>
            <a:chExt cx="3499694" cy="2263505"/>
          </a:xfrm>
        </p:grpSpPr>
        <p:sp>
          <p:nvSpPr>
            <p:cNvPr id="28" name="Abgerundete rechteckige Legende 27"/>
            <p:cNvSpPr/>
            <p:nvPr/>
          </p:nvSpPr>
          <p:spPr>
            <a:xfrm rot="21062675">
              <a:off x="768168" y="2027716"/>
              <a:ext cx="3171593" cy="1821426"/>
            </a:xfrm>
            <a:prstGeom prst="wedgeRoundRectCallout">
              <a:avLst>
                <a:gd name="adj1" fmla="val 32500"/>
                <a:gd name="adj2" fmla="val 64722"/>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p:cNvSpPr/>
            <p:nvPr/>
          </p:nvSpPr>
          <p:spPr>
            <a:xfrm>
              <a:off x="440067" y="1675172"/>
              <a:ext cx="3246770" cy="2263505"/>
            </a:xfrm>
            <a:prstGeom prst="ellipse">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1058473" y="2631388"/>
              <a:ext cx="2676728" cy="737202"/>
            </a:xfrm>
            <a:prstGeom prst="rect">
              <a:avLst/>
            </a:prstGeom>
            <a:noFill/>
          </p:spPr>
          <p:txBody>
            <a:bodyPr wrap="square" rtlCol="0">
              <a:spAutoFit/>
            </a:bodyPr>
            <a:lstStyle/>
            <a:p>
              <a:r>
                <a:rPr lang="en-US" sz="2000" b="1" dirty="0" smtClean="0">
                  <a:latin typeface="Articulate" panose="02000503040000020004" pitchFamily="2" charset="0"/>
                </a:rPr>
                <a:t>What I found new:</a:t>
              </a:r>
            </a:p>
            <a:p>
              <a:endParaRPr lang="de-DE" dirty="0"/>
            </a:p>
          </p:txBody>
        </p:sp>
      </p:grpSp>
      <p:grpSp>
        <p:nvGrpSpPr>
          <p:cNvPr id="31" name="Gruppieren 30"/>
          <p:cNvGrpSpPr/>
          <p:nvPr userDrawn="1"/>
        </p:nvGrpSpPr>
        <p:grpSpPr>
          <a:xfrm rot="21333266">
            <a:off x="1895693" y="4522895"/>
            <a:ext cx="3212457" cy="1962845"/>
            <a:chOff x="622651" y="1600724"/>
            <a:chExt cx="3602263" cy="2536704"/>
          </a:xfrm>
        </p:grpSpPr>
        <p:sp>
          <p:nvSpPr>
            <p:cNvPr id="32" name="Abgerundete rechteckige Legende 31"/>
            <p:cNvSpPr/>
            <p:nvPr/>
          </p:nvSpPr>
          <p:spPr>
            <a:xfrm>
              <a:off x="985479" y="1843110"/>
              <a:ext cx="3239435" cy="1962317"/>
            </a:xfrm>
            <a:prstGeom prst="wedgeRoundRectCallout">
              <a:avLst>
                <a:gd name="adj1" fmla="val 32500"/>
                <a:gd name="adj2" fmla="val 64722"/>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p:cNvSpPr/>
            <p:nvPr/>
          </p:nvSpPr>
          <p:spPr>
            <a:xfrm rot="537325">
              <a:off x="622651" y="1600724"/>
              <a:ext cx="3276412" cy="2536704"/>
            </a:xfrm>
            <a:prstGeom prst="ellipse">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rot="266734">
              <a:off x="1136593" y="2370039"/>
              <a:ext cx="2495690" cy="1121906"/>
            </a:xfrm>
            <a:prstGeom prst="rect">
              <a:avLst/>
            </a:prstGeom>
            <a:noFill/>
          </p:spPr>
          <p:txBody>
            <a:bodyPr wrap="square" rtlCol="0">
              <a:spAutoFit/>
            </a:bodyPr>
            <a:lstStyle/>
            <a:p>
              <a:pPr algn="ctr"/>
              <a:r>
                <a:rPr lang="en-US" sz="2000" b="1" dirty="0" smtClean="0">
                  <a:latin typeface="Articulate" panose="02000503040000020004" pitchFamily="2" charset="0"/>
                </a:rPr>
                <a:t>What I found challenging:</a:t>
              </a:r>
            </a:p>
            <a:p>
              <a:pPr algn="ctr"/>
              <a:endParaRPr lang="de-DE" dirty="0"/>
            </a:p>
          </p:txBody>
        </p:sp>
      </p:grpSp>
      <p:grpSp>
        <p:nvGrpSpPr>
          <p:cNvPr id="35" name="Gruppieren 34"/>
          <p:cNvGrpSpPr/>
          <p:nvPr userDrawn="1"/>
        </p:nvGrpSpPr>
        <p:grpSpPr>
          <a:xfrm>
            <a:off x="6099143" y="4455245"/>
            <a:ext cx="3356870" cy="1899467"/>
            <a:chOff x="588089" y="1675171"/>
            <a:chExt cx="3451402" cy="2263505"/>
          </a:xfrm>
        </p:grpSpPr>
        <p:sp>
          <p:nvSpPr>
            <p:cNvPr id="36" name="Abgerundete rechteckige Legende 35"/>
            <p:cNvSpPr/>
            <p:nvPr/>
          </p:nvSpPr>
          <p:spPr>
            <a:xfrm rot="21062675">
              <a:off x="867898" y="2034102"/>
              <a:ext cx="3171593" cy="1821426"/>
            </a:xfrm>
            <a:prstGeom prst="wedgeRoundRectCallout">
              <a:avLst>
                <a:gd name="adj1" fmla="val 32500"/>
                <a:gd name="adj2" fmla="val 64722"/>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37" name="Gruppieren 36"/>
            <p:cNvGrpSpPr/>
            <p:nvPr/>
          </p:nvGrpSpPr>
          <p:grpSpPr>
            <a:xfrm>
              <a:off x="588089" y="1675171"/>
              <a:ext cx="3246770" cy="2263505"/>
              <a:chOff x="588089" y="1675171"/>
              <a:chExt cx="3246770" cy="2263505"/>
            </a:xfrm>
          </p:grpSpPr>
          <p:sp>
            <p:nvSpPr>
              <p:cNvPr id="38" name="Ellipse 37"/>
              <p:cNvSpPr/>
              <p:nvPr/>
            </p:nvSpPr>
            <p:spPr>
              <a:xfrm>
                <a:off x="588089" y="1675171"/>
                <a:ext cx="3246770" cy="2263505"/>
              </a:xfrm>
              <a:prstGeom prst="ellipse">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p:cNvSpPr txBox="1"/>
              <p:nvPr/>
            </p:nvSpPr>
            <p:spPr>
              <a:xfrm>
                <a:off x="1229301" y="2431687"/>
                <a:ext cx="2443424" cy="1477328"/>
              </a:xfrm>
              <a:prstGeom prst="rect">
                <a:avLst/>
              </a:prstGeom>
              <a:noFill/>
            </p:spPr>
            <p:txBody>
              <a:bodyPr wrap="square" rtlCol="0">
                <a:spAutoFit/>
              </a:bodyPr>
              <a:lstStyle/>
              <a:p>
                <a:pPr algn="ctr"/>
                <a:r>
                  <a:rPr lang="en-US" sz="2000" b="1" dirty="0" smtClean="0">
                    <a:latin typeface="Articulate" panose="02000503040000020004" pitchFamily="2" charset="0"/>
                  </a:rPr>
                  <a:t>What I want to learn more about: </a:t>
                </a:r>
              </a:p>
              <a:p>
                <a:endParaRPr lang="de-DE" dirty="0"/>
              </a:p>
            </p:txBody>
          </p:sp>
        </p:grpSp>
      </p:grpSp>
      <p:sp>
        <p:nvSpPr>
          <p:cNvPr id="40" name="Textfeld 39"/>
          <p:cNvSpPr txBox="1"/>
          <p:nvPr userDrawn="1"/>
        </p:nvSpPr>
        <p:spPr>
          <a:xfrm>
            <a:off x="23024" y="1500528"/>
            <a:ext cx="12153992" cy="461665"/>
          </a:xfrm>
          <a:prstGeom prst="rect">
            <a:avLst/>
          </a:prstGeom>
          <a:noFill/>
        </p:spPr>
        <p:txBody>
          <a:bodyPr wrap="square" rtlCol="0">
            <a:spAutoFit/>
          </a:bodyPr>
          <a:lstStyle/>
          <a:p>
            <a:pPr algn="ctr"/>
            <a:r>
              <a:rPr lang="en-US" sz="2400" dirty="0">
                <a:latin typeface="Articulate" panose="02000503040000020004" pitchFamily="2" charset="0"/>
              </a:rPr>
              <a:t>Questions that can assist you in reflecting on your learning </a:t>
            </a:r>
            <a:r>
              <a:rPr lang="en-US" sz="2400" dirty="0" smtClean="0">
                <a:latin typeface="Articulate" panose="02000503040000020004" pitchFamily="2" charset="0"/>
              </a:rPr>
              <a:t>process:</a:t>
            </a:r>
            <a:endParaRPr lang="de-DE" sz="2400" dirty="0">
              <a:latin typeface="Articulate" panose="02000503040000020004" pitchFamily="2" charset="0"/>
            </a:endParaRPr>
          </a:p>
        </p:txBody>
      </p:sp>
      <p:sp>
        <p:nvSpPr>
          <p:cNvPr id="41" name="Textfeld 40"/>
          <p:cNvSpPr txBox="1"/>
          <p:nvPr userDrawn="1"/>
        </p:nvSpPr>
        <p:spPr>
          <a:xfrm>
            <a:off x="588090" y="309357"/>
            <a:ext cx="1354397" cy="369460"/>
          </a:xfrm>
          <a:prstGeom prst="rect">
            <a:avLst/>
          </a:prstGeom>
          <a:noFill/>
        </p:spPr>
        <p:txBody>
          <a:bodyPr wrap="square" rtlCol="0">
            <a:spAutoFit/>
          </a:bodyPr>
          <a:lstStyle/>
          <a:p>
            <a:pPr algn="ctr"/>
            <a:r>
              <a:rPr lang="de-DE" sz="1801" dirty="0" smtClean="0">
                <a:solidFill>
                  <a:srgbClr val="002060"/>
                </a:solidFill>
                <a:latin typeface="Articulate Extrabold" panose="02000503050000020004" pitchFamily="2" charset="0"/>
              </a:rPr>
              <a:t>Journal</a:t>
            </a:r>
            <a:endParaRPr lang="de-DE" sz="1801" dirty="0">
              <a:solidFill>
                <a:srgbClr val="002060"/>
              </a:solidFill>
              <a:latin typeface="Articulate Extrabold" panose="02000503050000020004" pitchFamily="2" charset="0"/>
            </a:endParaRPr>
          </a:p>
        </p:txBody>
      </p:sp>
    </p:spTree>
    <p:extLst>
      <p:ext uri="{BB962C8B-B14F-4D97-AF65-F5344CB8AC3E}">
        <p14:creationId xmlns:p14="http://schemas.microsoft.com/office/powerpoint/2010/main" val="184538294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Titel und Inhalt">
    <p:spTree>
      <p:nvGrpSpPr>
        <p:cNvPr id="1" name=""/>
        <p:cNvGrpSpPr/>
        <p:nvPr/>
      </p:nvGrpSpPr>
      <p:grpSpPr>
        <a:xfrm>
          <a:off x="0" y="0"/>
          <a:ext cx="0" cy="0"/>
          <a:chOff x="0" y="0"/>
          <a:chExt cx="0" cy="0"/>
        </a:xfrm>
      </p:grpSpPr>
      <p:grpSp>
        <p:nvGrpSpPr>
          <p:cNvPr id="7" name="Gruppieren 6"/>
          <p:cNvGrpSpPr/>
          <p:nvPr userDrawn="1"/>
        </p:nvGrpSpPr>
        <p:grpSpPr>
          <a:xfrm>
            <a:off x="-84840" y="-94269"/>
            <a:ext cx="12367966" cy="1455442"/>
            <a:chOff x="0" y="-94269"/>
            <a:chExt cx="12192000" cy="1455441"/>
          </a:xfrm>
        </p:grpSpPr>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1099" y="301202"/>
              <a:ext cx="316993" cy="313945"/>
            </a:xfrm>
            <a:prstGeom prst="rect">
              <a:avLst/>
            </a:prstGeom>
          </p:spPr>
        </p:pic>
        <p:pic>
          <p:nvPicPr>
            <p:cNvPr id="9"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94269"/>
              <a:ext cx="12192000" cy="1455441"/>
            </a:xfrm>
            <a:prstGeom prst="rect">
              <a:avLst/>
            </a:prstGeom>
          </p:spPr>
        </p:pic>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flipH="1">
              <a:off x="3191556" y="58632"/>
              <a:ext cx="473012" cy="795207"/>
            </a:xfrm>
            <a:prstGeom prst="rect">
              <a:avLst/>
            </a:prstGeom>
          </p:spPr>
        </p:pic>
        <p:pic>
          <p:nvPicPr>
            <p:cNvPr id="11" name="Grafi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74310" y="494087"/>
              <a:ext cx="298705" cy="298705"/>
            </a:xfrm>
            <a:prstGeom prst="rect">
              <a:avLst/>
            </a:prstGeom>
          </p:spPr>
        </p:pic>
        <p:pic>
          <p:nvPicPr>
            <p:cNvPr id="12" name="Grafik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64120" y="168044"/>
              <a:ext cx="421249" cy="392967"/>
            </a:xfrm>
            <a:prstGeom prst="rect">
              <a:avLst/>
            </a:prstGeom>
          </p:spPr>
        </p:pic>
        <p:pic>
          <p:nvPicPr>
            <p:cNvPr id="13" name="Grafik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667967" y="303836"/>
              <a:ext cx="810770" cy="152400"/>
            </a:xfrm>
            <a:prstGeom prst="rect">
              <a:avLst/>
            </a:prstGeom>
          </p:spPr>
        </p:pic>
        <p:pic>
          <p:nvPicPr>
            <p:cNvPr id="14" name="Grafik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3356" y="222134"/>
              <a:ext cx="1448772" cy="619885"/>
            </a:xfrm>
            <a:prstGeom prst="rect">
              <a:avLst/>
            </a:prstGeom>
          </p:spPr>
        </p:pic>
      </p:gr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1293" y="453602"/>
            <a:ext cx="321568" cy="313945"/>
          </a:xfrm>
          <a:prstGeom prst="rect">
            <a:avLst/>
          </a:prstGeom>
        </p:spPr>
      </p:pic>
      <p:sp>
        <p:nvSpPr>
          <p:cNvPr id="16" name="Textfeld 15"/>
          <p:cNvSpPr txBox="1"/>
          <p:nvPr userDrawn="1"/>
        </p:nvSpPr>
        <p:spPr>
          <a:xfrm>
            <a:off x="640383" y="283873"/>
            <a:ext cx="1279087" cy="369332"/>
          </a:xfrm>
          <a:prstGeom prst="rect">
            <a:avLst/>
          </a:prstGeom>
          <a:noFill/>
        </p:spPr>
        <p:txBody>
          <a:bodyPr wrap="square" rtlCol="0">
            <a:spAutoFit/>
          </a:bodyPr>
          <a:lstStyle/>
          <a:p>
            <a:pPr algn="ctr"/>
            <a:r>
              <a:rPr lang="de-DE" sz="1800" dirty="0" err="1" smtClean="0">
                <a:solidFill>
                  <a:srgbClr val="002060"/>
                </a:solidFill>
                <a:latin typeface="Articulate Extrabold" panose="02000503050000020004" pitchFamily="2" charset="0"/>
              </a:rPr>
              <a:t>Notice</a:t>
            </a:r>
            <a:endParaRPr lang="de-DE" sz="1800" dirty="0">
              <a:solidFill>
                <a:srgbClr val="002060"/>
              </a:solidFill>
              <a:latin typeface="Articulate Extrabold" panose="02000503050000020004" pitchFamily="2" charset="0"/>
            </a:endParaRPr>
          </a:p>
        </p:txBody>
      </p:sp>
      <p:sp>
        <p:nvSpPr>
          <p:cNvPr id="15" name="Inhaltsplatzhalter 2"/>
          <p:cNvSpPr>
            <a:spLocks noGrp="1"/>
          </p:cNvSpPr>
          <p:nvPr>
            <p:ph idx="1"/>
          </p:nvPr>
        </p:nvSpPr>
        <p:spPr>
          <a:xfrm>
            <a:off x="838200" y="1825625"/>
            <a:ext cx="10515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67006735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Titel und Inhalt">
    <p:spTree>
      <p:nvGrpSpPr>
        <p:cNvPr id="1" name=""/>
        <p:cNvGrpSpPr/>
        <p:nvPr/>
      </p:nvGrpSpPr>
      <p:grpSpPr>
        <a:xfrm>
          <a:off x="0" y="0"/>
          <a:ext cx="0" cy="0"/>
          <a:chOff x="0" y="0"/>
          <a:chExt cx="0" cy="0"/>
        </a:xfrm>
      </p:grpSpPr>
      <p:grpSp>
        <p:nvGrpSpPr>
          <p:cNvPr id="7" name="Gruppieren 6"/>
          <p:cNvGrpSpPr/>
          <p:nvPr userDrawn="1"/>
        </p:nvGrpSpPr>
        <p:grpSpPr>
          <a:xfrm>
            <a:off x="-84840" y="-94269"/>
            <a:ext cx="12367966" cy="1455442"/>
            <a:chOff x="0" y="-94269"/>
            <a:chExt cx="12192000" cy="1455441"/>
          </a:xfrm>
        </p:grpSpPr>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1099" y="301202"/>
              <a:ext cx="316993" cy="313945"/>
            </a:xfrm>
            <a:prstGeom prst="rect">
              <a:avLst/>
            </a:prstGeom>
          </p:spPr>
        </p:pic>
        <p:pic>
          <p:nvPicPr>
            <p:cNvPr id="9"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94269"/>
              <a:ext cx="12192000" cy="1455441"/>
            </a:xfrm>
            <a:prstGeom prst="rect">
              <a:avLst/>
            </a:prstGeom>
          </p:spPr>
        </p:pic>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flipH="1">
              <a:off x="3191556" y="58632"/>
              <a:ext cx="473012" cy="795207"/>
            </a:xfrm>
            <a:prstGeom prst="rect">
              <a:avLst/>
            </a:prstGeom>
          </p:spPr>
        </p:pic>
        <p:pic>
          <p:nvPicPr>
            <p:cNvPr id="11" name="Grafi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74310" y="494087"/>
              <a:ext cx="298705" cy="298705"/>
            </a:xfrm>
            <a:prstGeom prst="rect">
              <a:avLst/>
            </a:prstGeom>
          </p:spPr>
        </p:pic>
        <p:pic>
          <p:nvPicPr>
            <p:cNvPr id="12" name="Grafik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64120" y="168044"/>
              <a:ext cx="421249" cy="392967"/>
            </a:xfrm>
            <a:prstGeom prst="rect">
              <a:avLst/>
            </a:prstGeom>
          </p:spPr>
        </p:pic>
        <p:pic>
          <p:nvPicPr>
            <p:cNvPr id="13" name="Grafik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667967" y="303836"/>
              <a:ext cx="810770" cy="152400"/>
            </a:xfrm>
            <a:prstGeom prst="rect">
              <a:avLst/>
            </a:prstGeom>
          </p:spPr>
        </p:pic>
        <p:pic>
          <p:nvPicPr>
            <p:cNvPr id="14" name="Grafik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3356" y="222134"/>
              <a:ext cx="1448772" cy="619885"/>
            </a:xfrm>
            <a:prstGeom prst="rect">
              <a:avLst/>
            </a:prstGeom>
          </p:spPr>
        </p:pic>
      </p:grpSp>
      <p:pic>
        <p:nvPicPr>
          <p:cNvPr id="16" name="Grafik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1293" y="453602"/>
            <a:ext cx="321568" cy="313945"/>
          </a:xfrm>
          <a:prstGeom prst="rect">
            <a:avLst/>
          </a:prstGeom>
        </p:spPr>
      </p:pic>
      <p:sp>
        <p:nvSpPr>
          <p:cNvPr id="17" name="Rechteck 16"/>
          <p:cNvSpPr/>
          <p:nvPr userDrawn="1"/>
        </p:nvSpPr>
        <p:spPr>
          <a:xfrm>
            <a:off x="443062" y="2358776"/>
            <a:ext cx="9624766" cy="3697038"/>
          </a:xfrm>
          <a:prstGeom prst="rect">
            <a:avLst/>
          </a:prstGeom>
        </p:spPr>
        <p:txBody>
          <a:bodyPr wrap="square">
            <a:spAutoFit/>
          </a:bodyPr>
          <a:lstStyle/>
          <a:p>
            <a:pPr algn="ctr"/>
            <a:r>
              <a:rPr lang="en-GB" sz="2400" dirty="0" smtClean="0">
                <a:latin typeface="Articulate" panose="02000503040000020004" pitchFamily="2" charset="0"/>
              </a:rPr>
              <a:t>After completing the course, you can reflect on your current level of knowledge to draw conclusions about your acquired knowledge and determine focus areas for further professional development. </a:t>
            </a:r>
          </a:p>
          <a:p>
            <a:pPr algn="ctr"/>
            <a:endParaRPr lang="de-DE" sz="2400" dirty="0" smtClean="0">
              <a:latin typeface="Articulate" panose="02000503040000020004" pitchFamily="2" charset="0"/>
            </a:endParaRPr>
          </a:p>
          <a:p>
            <a:pPr algn="ctr">
              <a:lnSpc>
                <a:spcPct val="107000"/>
              </a:lnSpc>
              <a:spcAft>
                <a:spcPts val="800"/>
              </a:spcAft>
            </a:pPr>
            <a:r>
              <a:rPr lang="en-US" sz="2400" b="1" dirty="0" smtClean="0">
                <a:latin typeface="Articulate" panose="02000503040000020004" pitchFamily="2" charset="0"/>
              </a:rPr>
              <a:t>Rate your own level of knowledge on a scale from 1 (strongly disagree) to 5 (strongly agree).</a:t>
            </a:r>
            <a:endParaRPr lang="de-DE" sz="2400" b="1" dirty="0" smtClean="0">
              <a:latin typeface="Articulate" panose="02000503040000020004" pitchFamily="2" charset="0"/>
            </a:endParaRPr>
          </a:p>
          <a:p>
            <a:pPr algn="ctr">
              <a:lnSpc>
                <a:spcPct val="107000"/>
              </a:lnSpc>
              <a:spcAft>
                <a:spcPts val="800"/>
              </a:spcAft>
            </a:pPr>
            <a:endParaRPr lang="de-DE" sz="2400" dirty="0" smtClean="0">
              <a:latin typeface="Articulate" panose="02000503040000020004" pitchFamily="2" charset="0"/>
              <a:ea typeface="Calibri" panose="020F0502020204030204" pitchFamily="34" charset="0"/>
              <a:cs typeface="Times New Roman" panose="02020603050405020304" pitchFamily="18" charset="0"/>
            </a:endParaRPr>
          </a:p>
          <a:p>
            <a:pPr algn="ctr">
              <a:lnSpc>
                <a:spcPct val="107000"/>
              </a:lnSpc>
              <a:spcAft>
                <a:spcPts val="800"/>
              </a:spcAft>
            </a:pPr>
            <a:endParaRPr lang="de-DE" sz="2400" dirty="0">
              <a:latin typeface="Articulate" panose="02000503040000020004" pitchFamily="2" charset="0"/>
              <a:ea typeface="Calibri" panose="020F0502020204030204" pitchFamily="34" charset="0"/>
              <a:cs typeface="Times New Roman" panose="02020603050405020304" pitchFamily="18" charset="0"/>
            </a:endParaRPr>
          </a:p>
        </p:txBody>
      </p:sp>
      <p:sp>
        <p:nvSpPr>
          <p:cNvPr id="18" name="Textfeld 17"/>
          <p:cNvSpPr txBox="1"/>
          <p:nvPr userDrawn="1"/>
        </p:nvSpPr>
        <p:spPr>
          <a:xfrm>
            <a:off x="0" y="1433778"/>
            <a:ext cx="12192000" cy="646331"/>
          </a:xfrm>
          <a:prstGeom prst="rect">
            <a:avLst/>
          </a:prstGeom>
          <a:noFill/>
        </p:spPr>
        <p:txBody>
          <a:bodyPr wrap="square" rtlCol="0">
            <a:spAutoFit/>
          </a:bodyPr>
          <a:lstStyle/>
          <a:p>
            <a:pPr algn="ctr"/>
            <a:r>
              <a:rPr lang="de-DE" sz="3600" dirty="0" err="1">
                <a:solidFill>
                  <a:srgbClr val="002060"/>
                </a:solidFill>
                <a:latin typeface="Articulate Extrabold" panose="02000503050000020004" pitchFamily="2" charset="0"/>
              </a:rPr>
              <a:t>Self-reflection</a:t>
            </a:r>
            <a:endParaRPr lang="de-DE" sz="2800" dirty="0">
              <a:solidFill>
                <a:srgbClr val="002060"/>
              </a:solidFill>
              <a:latin typeface="Articulate Extrabold" panose="02000503050000020004" pitchFamily="2" charset="0"/>
            </a:endParaRPr>
          </a:p>
        </p:txBody>
      </p:sp>
      <p:pic>
        <p:nvPicPr>
          <p:cNvPr id="19" name="Grafik 18"/>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9974455" y="4536739"/>
            <a:ext cx="1709931" cy="1761748"/>
          </a:xfrm>
          <a:prstGeom prst="rect">
            <a:avLst/>
          </a:prstGeom>
        </p:spPr>
      </p:pic>
      <p:sp>
        <p:nvSpPr>
          <p:cNvPr id="20" name="Textfeld 19"/>
          <p:cNvSpPr txBox="1"/>
          <p:nvPr userDrawn="1"/>
        </p:nvSpPr>
        <p:spPr>
          <a:xfrm>
            <a:off x="645732" y="330651"/>
            <a:ext cx="1354397" cy="369460"/>
          </a:xfrm>
          <a:prstGeom prst="rect">
            <a:avLst/>
          </a:prstGeom>
          <a:noFill/>
        </p:spPr>
        <p:txBody>
          <a:bodyPr wrap="square" rtlCol="0">
            <a:spAutoFit/>
          </a:bodyPr>
          <a:lstStyle/>
          <a:p>
            <a:pPr algn="ctr"/>
            <a:r>
              <a:rPr lang="de-DE" sz="1801" dirty="0" err="1" smtClean="0">
                <a:solidFill>
                  <a:srgbClr val="002060"/>
                </a:solidFill>
                <a:latin typeface="Articulate Extrabold" panose="02000503050000020004" pitchFamily="2" charset="0"/>
              </a:rPr>
              <a:t>Reflect</a:t>
            </a:r>
            <a:endParaRPr lang="de-DE" sz="1801" dirty="0">
              <a:solidFill>
                <a:srgbClr val="002060"/>
              </a:solidFill>
              <a:latin typeface="Articulate Extrabold" panose="02000503050000020004" pitchFamily="2" charset="0"/>
            </a:endParaRPr>
          </a:p>
        </p:txBody>
      </p:sp>
    </p:spTree>
    <p:extLst>
      <p:ext uri="{BB962C8B-B14F-4D97-AF65-F5344CB8AC3E}">
        <p14:creationId xmlns:p14="http://schemas.microsoft.com/office/powerpoint/2010/main" val="310678796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7_Titel und Inhalt">
    <p:spTree>
      <p:nvGrpSpPr>
        <p:cNvPr id="1" name=""/>
        <p:cNvGrpSpPr/>
        <p:nvPr/>
      </p:nvGrpSpPr>
      <p:grpSpPr>
        <a:xfrm>
          <a:off x="0" y="0"/>
          <a:ext cx="0" cy="0"/>
          <a:chOff x="0" y="0"/>
          <a:chExt cx="0" cy="0"/>
        </a:xfrm>
      </p:grpSpPr>
      <p:grpSp>
        <p:nvGrpSpPr>
          <p:cNvPr id="7" name="Gruppieren 6"/>
          <p:cNvGrpSpPr/>
          <p:nvPr userDrawn="1"/>
        </p:nvGrpSpPr>
        <p:grpSpPr>
          <a:xfrm>
            <a:off x="-84840" y="-94269"/>
            <a:ext cx="12367966" cy="1455442"/>
            <a:chOff x="0" y="-94269"/>
            <a:chExt cx="12192000" cy="1455441"/>
          </a:xfrm>
        </p:grpSpPr>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1099" y="301202"/>
              <a:ext cx="316993" cy="313945"/>
            </a:xfrm>
            <a:prstGeom prst="rect">
              <a:avLst/>
            </a:prstGeom>
          </p:spPr>
        </p:pic>
        <p:pic>
          <p:nvPicPr>
            <p:cNvPr id="9"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94269"/>
              <a:ext cx="12192000" cy="1455441"/>
            </a:xfrm>
            <a:prstGeom prst="rect">
              <a:avLst/>
            </a:prstGeom>
          </p:spPr>
        </p:pic>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flipH="1">
              <a:off x="3191556" y="58632"/>
              <a:ext cx="473012" cy="795207"/>
            </a:xfrm>
            <a:prstGeom prst="rect">
              <a:avLst/>
            </a:prstGeom>
          </p:spPr>
        </p:pic>
        <p:pic>
          <p:nvPicPr>
            <p:cNvPr id="11" name="Grafi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74310" y="494087"/>
              <a:ext cx="298705" cy="298705"/>
            </a:xfrm>
            <a:prstGeom prst="rect">
              <a:avLst/>
            </a:prstGeom>
          </p:spPr>
        </p:pic>
        <p:pic>
          <p:nvPicPr>
            <p:cNvPr id="12" name="Grafik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64120" y="168044"/>
              <a:ext cx="421249" cy="392967"/>
            </a:xfrm>
            <a:prstGeom prst="rect">
              <a:avLst/>
            </a:prstGeom>
          </p:spPr>
        </p:pic>
        <p:pic>
          <p:nvPicPr>
            <p:cNvPr id="13" name="Grafik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667967" y="303836"/>
              <a:ext cx="810770" cy="152400"/>
            </a:xfrm>
            <a:prstGeom prst="rect">
              <a:avLst/>
            </a:prstGeom>
          </p:spPr>
        </p:pic>
        <p:pic>
          <p:nvPicPr>
            <p:cNvPr id="14" name="Grafik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3356" y="222134"/>
              <a:ext cx="1448772" cy="619885"/>
            </a:xfrm>
            <a:prstGeom prst="rect">
              <a:avLst/>
            </a:prstGeom>
          </p:spPr>
        </p:pic>
      </p:gr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1293" y="453602"/>
            <a:ext cx="321568" cy="313945"/>
          </a:xfrm>
          <a:prstGeom prst="rect">
            <a:avLst/>
          </a:prstGeom>
        </p:spPr>
      </p:pic>
      <p:sp>
        <p:nvSpPr>
          <p:cNvPr id="16" name="Textfeld 15"/>
          <p:cNvSpPr txBox="1"/>
          <p:nvPr userDrawn="1"/>
        </p:nvSpPr>
        <p:spPr>
          <a:xfrm>
            <a:off x="588090" y="309357"/>
            <a:ext cx="1354397" cy="369460"/>
          </a:xfrm>
          <a:prstGeom prst="rect">
            <a:avLst/>
          </a:prstGeom>
          <a:noFill/>
        </p:spPr>
        <p:txBody>
          <a:bodyPr wrap="square" rtlCol="0">
            <a:spAutoFit/>
          </a:bodyPr>
          <a:lstStyle/>
          <a:p>
            <a:pPr algn="ctr"/>
            <a:r>
              <a:rPr lang="de-DE" sz="1801" dirty="0" smtClean="0">
                <a:solidFill>
                  <a:srgbClr val="002060"/>
                </a:solidFill>
                <a:latin typeface="Articulate Extrabold" panose="02000503050000020004" pitchFamily="2" charset="0"/>
              </a:rPr>
              <a:t>Summary</a:t>
            </a:r>
            <a:endParaRPr lang="de-DE" sz="1801" dirty="0">
              <a:solidFill>
                <a:srgbClr val="002060"/>
              </a:solidFill>
              <a:latin typeface="Articulate Extrabold" panose="02000503050000020004" pitchFamily="2" charset="0"/>
            </a:endParaRPr>
          </a:p>
        </p:txBody>
      </p:sp>
      <p:sp>
        <p:nvSpPr>
          <p:cNvPr id="15" name="Textfeld 14"/>
          <p:cNvSpPr txBox="1"/>
          <p:nvPr userDrawn="1"/>
        </p:nvSpPr>
        <p:spPr>
          <a:xfrm>
            <a:off x="0" y="1433778"/>
            <a:ext cx="12192000" cy="646331"/>
          </a:xfrm>
          <a:prstGeom prst="rect">
            <a:avLst/>
          </a:prstGeom>
          <a:noFill/>
        </p:spPr>
        <p:txBody>
          <a:bodyPr wrap="square" rtlCol="0">
            <a:spAutoFit/>
          </a:bodyPr>
          <a:lstStyle/>
          <a:p>
            <a:pPr algn="ctr"/>
            <a:r>
              <a:rPr lang="de-DE" sz="3600" dirty="0" err="1" smtClean="0">
                <a:solidFill>
                  <a:srgbClr val="002060"/>
                </a:solidFill>
                <a:latin typeface="Articulate Extrabold" panose="02000503050000020004" pitchFamily="2" charset="0"/>
              </a:rPr>
              <a:t>My</a:t>
            </a:r>
            <a:r>
              <a:rPr lang="de-DE" sz="3600" dirty="0" smtClean="0">
                <a:solidFill>
                  <a:srgbClr val="002060"/>
                </a:solidFill>
                <a:latin typeface="Articulate Extrabold" panose="02000503050000020004" pitchFamily="2" charset="0"/>
              </a:rPr>
              <a:t> </a:t>
            </a:r>
            <a:r>
              <a:rPr lang="de-DE" sz="3600" dirty="0" err="1" smtClean="0">
                <a:solidFill>
                  <a:srgbClr val="002060"/>
                </a:solidFill>
                <a:latin typeface="Articulate Extrabold" panose="02000503050000020004" pitchFamily="2" charset="0"/>
              </a:rPr>
              <a:t>next</a:t>
            </a:r>
            <a:r>
              <a:rPr lang="de-DE" sz="3600" dirty="0" smtClean="0">
                <a:solidFill>
                  <a:srgbClr val="002060"/>
                </a:solidFill>
                <a:latin typeface="Articulate Extrabold" panose="02000503050000020004" pitchFamily="2" charset="0"/>
              </a:rPr>
              <a:t> </a:t>
            </a:r>
            <a:r>
              <a:rPr lang="de-DE" sz="3600" dirty="0" err="1" smtClean="0">
                <a:solidFill>
                  <a:srgbClr val="002060"/>
                </a:solidFill>
                <a:latin typeface="Articulate Extrabold" panose="02000503050000020004" pitchFamily="2" charset="0"/>
              </a:rPr>
              <a:t>steps</a:t>
            </a:r>
            <a:endParaRPr lang="de-DE" sz="2800" dirty="0">
              <a:solidFill>
                <a:srgbClr val="002060"/>
              </a:solidFill>
              <a:latin typeface="Articulate Extrabold" panose="02000503050000020004" pitchFamily="2" charset="0"/>
            </a:endParaRPr>
          </a:p>
        </p:txBody>
      </p:sp>
      <p:pic>
        <p:nvPicPr>
          <p:cNvPr id="20" name="Grafik 19"/>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9974455" y="4536739"/>
            <a:ext cx="1709931" cy="1761748"/>
          </a:xfrm>
          <a:prstGeom prst="rect">
            <a:avLst/>
          </a:prstGeom>
        </p:spPr>
      </p:pic>
      <p:sp>
        <p:nvSpPr>
          <p:cNvPr id="19" name="Inhaltsplatzhalter 2"/>
          <p:cNvSpPr>
            <a:spLocks noGrp="1"/>
          </p:cNvSpPr>
          <p:nvPr>
            <p:ph idx="1"/>
          </p:nvPr>
        </p:nvSpPr>
        <p:spPr>
          <a:xfrm>
            <a:off x="838200" y="2080109"/>
            <a:ext cx="8895080" cy="4096854"/>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23783705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Benutzerdefiniertes Layout">
    <p:spTree>
      <p:nvGrpSpPr>
        <p:cNvPr id="1" name=""/>
        <p:cNvGrpSpPr/>
        <p:nvPr/>
      </p:nvGrpSpPr>
      <p:grpSpPr>
        <a:xfrm>
          <a:off x="0" y="0"/>
          <a:ext cx="0" cy="0"/>
          <a:chOff x="0" y="0"/>
          <a:chExt cx="0" cy="0"/>
        </a:xfrm>
      </p:grpSpPr>
      <p:pic>
        <p:nvPicPr>
          <p:cNvPr id="6" name="Inhaltsplatzhalt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414" y="-94267"/>
            <a:ext cx="12349115" cy="2606940"/>
          </a:xfrm>
          <a:prstGeom prst="rect">
            <a:avLst/>
          </a:prstGeom>
          <a:ln>
            <a:noFill/>
          </a:ln>
          <a:effectLst>
            <a:outerShdw blurRad="190500" algn="tl" rotWithShape="0">
              <a:srgbClr val="000000">
                <a:alpha val="70000"/>
              </a:srgbClr>
            </a:outerShdw>
          </a:effectLst>
        </p:spPr>
      </p:pic>
      <p:sp>
        <p:nvSpPr>
          <p:cNvPr id="7" name="Textfeld 6"/>
          <p:cNvSpPr txBox="1"/>
          <p:nvPr userDrawn="1"/>
        </p:nvSpPr>
        <p:spPr>
          <a:xfrm>
            <a:off x="1156091" y="302091"/>
            <a:ext cx="10817659" cy="1108124"/>
          </a:xfrm>
          <a:prstGeom prst="rect">
            <a:avLst/>
          </a:prstGeom>
          <a:noFill/>
        </p:spPr>
        <p:txBody>
          <a:bodyPr wrap="square" rtlCol="0">
            <a:spAutoFit/>
          </a:bodyPr>
          <a:lstStyle/>
          <a:p>
            <a:r>
              <a:rPr lang="de-DE" sz="6601" b="1" dirty="0" smtClean="0">
                <a:solidFill>
                  <a:srgbClr val="002060"/>
                </a:solidFill>
                <a:latin typeface="Broadway" panose="04040905080B02020502" pitchFamily="82" charset="0"/>
              </a:rPr>
              <a:t>Imprint</a:t>
            </a:r>
            <a:endParaRPr lang="de-DE" sz="6601" b="1" dirty="0">
              <a:solidFill>
                <a:srgbClr val="002060"/>
              </a:solidFill>
              <a:latin typeface="Broadway" panose="04040905080B02020502" pitchFamily="82" charset="0"/>
            </a:endParaRPr>
          </a:p>
        </p:txBody>
      </p:sp>
      <p:pic>
        <p:nvPicPr>
          <p:cNvPr id="8" name="Grafik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3046" y="739152"/>
            <a:ext cx="1421143" cy="1060706"/>
          </a:xfrm>
          <a:prstGeom prst="rect">
            <a:avLst/>
          </a:prstGeom>
        </p:spPr>
      </p:pic>
      <p:pic>
        <p:nvPicPr>
          <p:cNvPr id="9" name="Grafik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409097" y="614481"/>
            <a:ext cx="943630" cy="735189"/>
          </a:xfrm>
          <a:prstGeom prst="rect">
            <a:avLst/>
          </a:prstGeom>
        </p:spPr>
      </p:pic>
      <p:pic>
        <p:nvPicPr>
          <p:cNvPr id="10" name="Grafik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039867" y="440307"/>
            <a:ext cx="302766" cy="298706"/>
          </a:xfrm>
          <a:prstGeom prst="rect">
            <a:avLst/>
          </a:prstGeom>
        </p:spPr>
      </p:pic>
      <p:pic>
        <p:nvPicPr>
          <p:cNvPr id="11" name="Grafik 10"/>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952277" y="3436203"/>
            <a:ext cx="302766" cy="298706"/>
          </a:xfrm>
          <a:prstGeom prst="rect">
            <a:avLst/>
          </a:prstGeom>
        </p:spPr>
      </p:pic>
      <p:pic>
        <p:nvPicPr>
          <p:cNvPr id="12" name="Grafik 1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rot="18347954">
            <a:off x="340366" y="513461"/>
            <a:ext cx="821792" cy="152400"/>
          </a:xfrm>
          <a:prstGeom prst="rect">
            <a:avLst/>
          </a:prstGeom>
        </p:spPr>
      </p:pic>
      <p:pic>
        <p:nvPicPr>
          <p:cNvPr id="13" name="Grafik 1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053419" y="1619219"/>
            <a:ext cx="488110" cy="481563"/>
          </a:xfrm>
          <a:prstGeom prst="rect">
            <a:avLst/>
          </a:prstGeom>
        </p:spPr>
      </p:pic>
      <p:pic>
        <p:nvPicPr>
          <p:cNvPr id="14" name="Grafik 13"/>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84932" y="5811831"/>
            <a:ext cx="426343" cy="707138"/>
          </a:xfrm>
          <a:prstGeom prst="rect">
            <a:avLst/>
          </a:prstGeom>
        </p:spPr>
      </p:pic>
      <p:sp>
        <p:nvSpPr>
          <p:cNvPr id="15" name="Textfeld 14"/>
          <p:cNvSpPr txBox="1"/>
          <p:nvPr userDrawn="1"/>
        </p:nvSpPr>
        <p:spPr>
          <a:xfrm>
            <a:off x="677333" y="2512673"/>
            <a:ext cx="7179734" cy="3693832"/>
          </a:xfrm>
          <a:prstGeom prst="rect">
            <a:avLst/>
          </a:prstGeom>
          <a:noFill/>
        </p:spPr>
        <p:txBody>
          <a:bodyPr wrap="square" rtlCol="0">
            <a:spAutoFit/>
          </a:bodyPr>
          <a:lstStyle/>
          <a:p>
            <a:r>
              <a:rPr lang="en-US" sz="1800" b="1" dirty="0" smtClean="0">
                <a:solidFill>
                  <a:srgbClr val="002060"/>
                </a:solidFill>
                <a:latin typeface="Articulate" panose="02000503040000020004" pitchFamily="2" charset="0"/>
              </a:rPr>
              <a:t>Erasmus+ project </a:t>
            </a:r>
          </a:p>
          <a:p>
            <a:endParaRPr lang="en-US" sz="1800" b="1" dirty="0" smtClean="0">
              <a:solidFill>
                <a:srgbClr val="002060"/>
              </a:solidFill>
              <a:latin typeface="Articulate" panose="02000503040000020004" pitchFamily="2" charset="0"/>
            </a:endParaRPr>
          </a:p>
          <a:p>
            <a:r>
              <a:rPr lang="en-US" i="0" dirty="0" smtClean="0">
                <a:latin typeface="Articulate" panose="02000503040000020004" pitchFamily="2" charset="0"/>
              </a:rPr>
              <a:t>Development through autonomy, self-responsibility and self-care: </a:t>
            </a:r>
          </a:p>
          <a:p>
            <a:r>
              <a:rPr lang="en-US" i="0" dirty="0" err="1" smtClean="0">
                <a:latin typeface="Articulate" panose="02000503040000020004" pitchFamily="2" charset="0"/>
              </a:rPr>
              <a:t>ePortfolios</a:t>
            </a:r>
            <a:r>
              <a:rPr lang="en-US" i="0" dirty="0" smtClean="0">
                <a:latin typeface="Articulate" panose="02000503040000020004" pitchFamily="2" charset="0"/>
              </a:rPr>
              <a:t> as a life-long-learning approach from secondary school to university </a:t>
            </a:r>
            <a:endParaRPr lang="de-DE" sz="1801" i="0" dirty="0" smtClean="0">
              <a:solidFill>
                <a:srgbClr val="002060"/>
              </a:solidFill>
              <a:latin typeface="Articulate" panose="02000503040000020004" pitchFamily="2" charset="0"/>
            </a:endParaRPr>
          </a:p>
          <a:p>
            <a:endParaRPr lang="de-DE" sz="1801" dirty="0" smtClean="0">
              <a:solidFill>
                <a:srgbClr val="002060"/>
              </a:solidFill>
              <a:latin typeface="Articulate" panose="02000503040000020004" pitchFamily="2" charset="0"/>
            </a:endParaRPr>
          </a:p>
          <a:p>
            <a:r>
              <a:rPr lang="de-DE" sz="1801" b="1" dirty="0" smtClean="0">
                <a:solidFill>
                  <a:srgbClr val="002060"/>
                </a:solidFill>
                <a:latin typeface="Articulate" panose="02000503040000020004" pitchFamily="2" charset="0"/>
              </a:rPr>
              <a:t>Image </a:t>
            </a:r>
            <a:r>
              <a:rPr lang="de-DE" sz="1801" b="1" dirty="0" err="1" smtClean="0">
                <a:solidFill>
                  <a:srgbClr val="002060"/>
                </a:solidFill>
                <a:latin typeface="Articulate" panose="02000503040000020004" pitchFamily="2" charset="0"/>
              </a:rPr>
              <a:t>sources</a:t>
            </a:r>
            <a:endParaRPr lang="de-DE" sz="1801" b="1" dirty="0" smtClean="0">
              <a:solidFill>
                <a:srgbClr val="002060"/>
              </a:solidFill>
              <a:latin typeface="Articulate" panose="02000503040000020004" pitchFamily="2" charset="0"/>
            </a:endParaRPr>
          </a:p>
          <a:p>
            <a:r>
              <a:rPr lang="en-GB" dirty="0" smtClean="0"/>
              <a:t>Flag</a:t>
            </a:r>
            <a:r>
              <a:rPr lang="en-GB" dirty="0"/>
              <a:t>: </a:t>
            </a:r>
            <a:r>
              <a:rPr lang="en-GB" dirty="0" smtClean="0">
                <a:hlinkClick r:id="rId9"/>
              </a:rPr>
              <a:t>flaticon.com</a:t>
            </a:r>
            <a:endParaRPr lang="en-GB" dirty="0" smtClean="0"/>
          </a:p>
          <a:p>
            <a:r>
              <a:rPr lang="de-DE" dirty="0" err="1" smtClean="0"/>
              <a:t>Geometric</a:t>
            </a:r>
            <a:r>
              <a:rPr lang="de-DE" dirty="0" smtClean="0"/>
              <a:t> </a:t>
            </a:r>
            <a:r>
              <a:rPr lang="de-DE" dirty="0" err="1" smtClean="0"/>
              <a:t>background</a:t>
            </a:r>
            <a:r>
              <a:rPr lang="de-DE" dirty="0" smtClean="0"/>
              <a:t>: </a:t>
            </a:r>
            <a:r>
              <a:rPr lang="de-DE" dirty="0" smtClean="0">
                <a:hlinkClick r:id="rId10"/>
              </a:rPr>
              <a:t>freepik.com</a:t>
            </a:r>
            <a:r>
              <a:rPr lang="de-DE" dirty="0" smtClean="0"/>
              <a:t> </a:t>
            </a:r>
          </a:p>
          <a:p>
            <a:r>
              <a:rPr lang="de-DE" dirty="0" err="1" smtClean="0"/>
              <a:t>Ink</a:t>
            </a:r>
            <a:r>
              <a:rPr lang="de-DE" dirty="0" smtClean="0"/>
              <a:t> </a:t>
            </a:r>
            <a:r>
              <a:rPr lang="de-DE" dirty="0" err="1" smtClean="0"/>
              <a:t>brush</a:t>
            </a:r>
            <a:r>
              <a:rPr lang="de-DE" dirty="0" smtClean="0"/>
              <a:t>: </a:t>
            </a:r>
            <a:r>
              <a:rPr lang="de-DE" dirty="0" smtClean="0">
                <a:hlinkClick r:id="rId11"/>
              </a:rPr>
              <a:t>freepik.com</a:t>
            </a:r>
            <a:endParaRPr lang="de-DE" dirty="0" smtClean="0"/>
          </a:p>
          <a:p>
            <a:r>
              <a:rPr lang="de-DE" dirty="0" smtClean="0"/>
              <a:t>Color </a:t>
            </a:r>
            <a:r>
              <a:rPr lang="de-DE" dirty="0" err="1" smtClean="0"/>
              <a:t>palette</a:t>
            </a:r>
            <a:r>
              <a:rPr lang="de-DE" dirty="0" smtClean="0"/>
              <a:t>: </a:t>
            </a:r>
            <a:r>
              <a:rPr lang="de-DE" u="sng" dirty="0">
                <a:hlinkClick r:id="rId12"/>
              </a:rPr>
              <a:t>https://color.adobe.com/de/explore</a:t>
            </a:r>
            <a:r>
              <a:rPr lang="de-DE" dirty="0"/>
              <a:t> </a:t>
            </a:r>
          </a:p>
          <a:p>
            <a:endParaRPr lang="de-DE" sz="1801" dirty="0">
              <a:solidFill>
                <a:srgbClr val="002060"/>
              </a:solidFill>
              <a:latin typeface="Articulate" panose="02000503040000020004" pitchFamily="2" charset="0"/>
            </a:endParaRPr>
          </a:p>
          <a:p>
            <a:endParaRPr lang="de-DE" sz="1801" dirty="0">
              <a:solidFill>
                <a:srgbClr val="002060"/>
              </a:solidFill>
              <a:latin typeface="Articulate" panose="02000503040000020004" pitchFamily="2" charset="0"/>
            </a:endParaRPr>
          </a:p>
        </p:txBody>
      </p:sp>
      <p:pic>
        <p:nvPicPr>
          <p:cNvPr id="16" name="Grafik 15"/>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408671" y="6210337"/>
            <a:ext cx="821792" cy="152400"/>
          </a:xfrm>
          <a:prstGeom prst="rect">
            <a:avLst/>
          </a:prstGeom>
        </p:spPr>
      </p:pic>
      <p:pic>
        <p:nvPicPr>
          <p:cNvPr id="17" name="Grafik 1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235088" y="3160287"/>
            <a:ext cx="1912323" cy="1912323"/>
          </a:xfrm>
          <a:prstGeom prst="rect">
            <a:avLst/>
          </a:prstGeom>
        </p:spPr>
      </p:pic>
    </p:spTree>
    <p:extLst>
      <p:ext uri="{BB962C8B-B14F-4D97-AF65-F5344CB8AC3E}">
        <p14:creationId xmlns:p14="http://schemas.microsoft.com/office/powerpoint/2010/main" val="40279098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pSp>
        <p:nvGrpSpPr>
          <p:cNvPr id="7" name="Gruppieren 6"/>
          <p:cNvGrpSpPr/>
          <p:nvPr userDrawn="1"/>
        </p:nvGrpSpPr>
        <p:grpSpPr>
          <a:xfrm>
            <a:off x="-84840" y="-94269"/>
            <a:ext cx="12367966" cy="1455442"/>
            <a:chOff x="0" y="-94269"/>
            <a:chExt cx="12192000" cy="1455441"/>
          </a:xfrm>
        </p:grpSpPr>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1099" y="301202"/>
              <a:ext cx="316993" cy="313945"/>
            </a:xfrm>
            <a:prstGeom prst="rect">
              <a:avLst/>
            </a:prstGeom>
          </p:spPr>
        </p:pic>
        <p:pic>
          <p:nvPicPr>
            <p:cNvPr id="9"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94269"/>
              <a:ext cx="12192000" cy="1455441"/>
            </a:xfrm>
            <a:prstGeom prst="rect">
              <a:avLst/>
            </a:prstGeom>
          </p:spPr>
        </p:pic>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flipH="1">
              <a:off x="3191556" y="58632"/>
              <a:ext cx="473012" cy="795207"/>
            </a:xfrm>
            <a:prstGeom prst="rect">
              <a:avLst/>
            </a:prstGeom>
          </p:spPr>
        </p:pic>
        <p:pic>
          <p:nvPicPr>
            <p:cNvPr id="11" name="Grafi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74310" y="494087"/>
              <a:ext cx="298705" cy="298705"/>
            </a:xfrm>
            <a:prstGeom prst="rect">
              <a:avLst/>
            </a:prstGeom>
          </p:spPr>
        </p:pic>
        <p:pic>
          <p:nvPicPr>
            <p:cNvPr id="12" name="Grafik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64120" y="168044"/>
              <a:ext cx="421249" cy="392967"/>
            </a:xfrm>
            <a:prstGeom prst="rect">
              <a:avLst/>
            </a:prstGeom>
          </p:spPr>
        </p:pic>
        <p:pic>
          <p:nvPicPr>
            <p:cNvPr id="13" name="Grafik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667967" y="303836"/>
              <a:ext cx="810770" cy="152400"/>
            </a:xfrm>
            <a:prstGeom prst="rect">
              <a:avLst/>
            </a:prstGeom>
          </p:spPr>
        </p:pic>
        <p:pic>
          <p:nvPicPr>
            <p:cNvPr id="14" name="Grafik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3356" y="222134"/>
              <a:ext cx="1448772" cy="619885"/>
            </a:xfrm>
            <a:prstGeom prst="rect">
              <a:avLst/>
            </a:prstGeom>
          </p:spPr>
        </p:pic>
        <p:sp>
          <p:nvSpPr>
            <p:cNvPr id="15" name="Textfeld 14"/>
            <p:cNvSpPr txBox="1"/>
            <p:nvPr/>
          </p:nvSpPr>
          <p:spPr>
            <a:xfrm>
              <a:off x="663356" y="309357"/>
              <a:ext cx="1335127" cy="369460"/>
            </a:xfrm>
            <a:prstGeom prst="rect">
              <a:avLst/>
            </a:prstGeom>
            <a:noFill/>
          </p:spPr>
          <p:txBody>
            <a:bodyPr wrap="square" rtlCol="0">
              <a:spAutoFit/>
            </a:bodyPr>
            <a:lstStyle/>
            <a:p>
              <a:pPr algn="ctr"/>
              <a:endParaRPr lang="de-DE" sz="1801" dirty="0">
                <a:solidFill>
                  <a:srgbClr val="002060"/>
                </a:solidFill>
                <a:latin typeface="Articulate Extrabold" panose="02000503050000020004" pitchFamily="2" charset="0"/>
              </a:endParaRPr>
            </a:p>
          </p:txBody>
        </p:sp>
      </p:grpSp>
      <p:pic>
        <p:nvPicPr>
          <p:cNvPr id="16" name="Grafik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1293" y="453602"/>
            <a:ext cx="321568" cy="313945"/>
          </a:xfrm>
          <a:prstGeom prst="rect">
            <a:avLst/>
          </a:prstGeom>
        </p:spPr>
      </p:pic>
      <p:sp>
        <p:nvSpPr>
          <p:cNvPr id="17" name="Rechteck 16"/>
          <p:cNvSpPr/>
          <p:nvPr userDrawn="1"/>
        </p:nvSpPr>
        <p:spPr>
          <a:xfrm>
            <a:off x="443062" y="2358776"/>
            <a:ext cx="9624766" cy="3854068"/>
          </a:xfrm>
          <a:prstGeom prst="rect">
            <a:avLst/>
          </a:prstGeom>
        </p:spPr>
        <p:txBody>
          <a:bodyPr wrap="square">
            <a:spAutoFit/>
          </a:bodyPr>
          <a:lstStyle/>
          <a:p>
            <a:pPr algn="ctr">
              <a:lnSpc>
                <a:spcPct val="107000"/>
              </a:lnSpc>
              <a:spcAft>
                <a:spcPts val="800"/>
              </a:spcAft>
            </a:pPr>
            <a:r>
              <a:rPr lang="en-GB" sz="2400" dirty="0">
                <a:latin typeface="Articulate" panose="02000503040000020004" pitchFamily="2" charset="0"/>
                <a:ea typeface="Calibri" panose="020F0502020204030204" pitchFamily="34" charset="0"/>
                <a:cs typeface="Times New Roman" panose="02020603050405020304" pitchFamily="18" charset="0"/>
              </a:rPr>
              <a:t>Before you begin working on the self-learning module 'How to use Moodle‘, you can reflect on your current knowledge regarding the topics presented in the course. At the end of the course, the self-reflection will be suggested again to help you assess your progress and the possibilities for further knowledge acquisition and development.</a:t>
            </a:r>
          </a:p>
          <a:p>
            <a:pPr algn="ctr">
              <a:lnSpc>
                <a:spcPct val="107000"/>
              </a:lnSpc>
              <a:spcAft>
                <a:spcPts val="800"/>
              </a:spcAft>
            </a:pPr>
            <a:r>
              <a:rPr lang="en-US" sz="2400" b="1" dirty="0">
                <a:latin typeface="Articulate" panose="02000503040000020004" pitchFamily="2" charset="0"/>
              </a:rPr>
              <a:t>Rate your own level of knowledge on a scale from 1 (strongly disagree) to 5 (strongly agree).</a:t>
            </a:r>
            <a:endParaRPr lang="de-DE" sz="2400" b="1" dirty="0">
              <a:latin typeface="Articulate" panose="02000503040000020004" pitchFamily="2" charset="0"/>
            </a:endParaRPr>
          </a:p>
          <a:p>
            <a:pPr algn="ctr">
              <a:lnSpc>
                <a:spcPct val="107000"/>
              </a:lnSpc>
              <a:spcAft>
                <a:spcPts val="800"/>
              </a:spcAft>
            </a:pPr>
            <a:endParaRPr lang="de-DE" sz="2400" dirty="0">
              <a:latin typeface="Articulate" panose="02000503040000020004" pitchFamily="2" charset="0"/>
              <a:ea typeface="Calibri" panose="020F0502020204030204" pitchFamily="34" charset="0"/>
              <a:cs typeface="Times New Roman" panose="02020603050405020304" pitchFamily="18" charset="0"/>
            </a:endParaRPr>
          </a:p>
        </p:txBody>
      </p:sp>
      <p:sp>
        <p:nvSpPr>
          <p:cNvPr id="18" name="Textfeld 17"/>
          <p:cNvSpPr txBox="1"/>
          <p:nvPr userDrawn="1"/>
        </p:nvSpPr>
        <p:spPr>
          <a:xfrm>
            <a:off x="0" y="1433778"/>
            <a:ext cx="12192000" cy="646331"/>
          </a:xfrm>
          <a:prstGeom prst="rect">
            <a:avLst/>
          </a:prstGeom>
          <a:noFill/>
        </p:spPr>
        <p:txBody>
          <a:bodyPr wrap="square" rtlCol="0">
            <a:spAutoFit/>
          </a:bodyPr>
          <a:lstStyle/>
          <a:p>
            <a:pPr algn="ctr"/>
            <a:r>
              <a:rPr lang="de-DE" sz="3600" dirty="0" err="1">
                <a:solidFill>
                  <a:srgbClr val="002060"/>
                </a:solidFill>
                <a:latin typeface="Articulate Extrabold" panose="02000503050000020004" pitchFamily="2" charset="0"/>
              </a:rPr>
              <a:t>Self-reflection</a:t>
            </a:r>
            <a:endParaRPr lang="de-DE" sz="2800" dirty="0">
              <a:solidFill>
                <a:srgbClr val="002060"/>
              </a:solidFill>
              <a:latin typeface="Articulate Extrabold" panose="02000503050000020004" pitchFamily="2" charset="0"/>
            </a:endParaRPr>
          </a:p>
        </p:txBody>
      </p:sp>
      <p:pic>
        <p:nvPicPr>
          <p:cNvPr id="19" name="Grafik 18"/>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9974455" y="4536739"/>
            <a:ext cx="1709931" cy="1761748"/>
          </a:xfrm>
          <a:prstGeom prst="rect">
            <a:avLst/>
          </a:prstGeom>
        </p:spPr>
      </p:pic>
      <p:sp>
        <p:nvSpPr>
          <p:cNvPr id="20" name="Textfeld 19"/>
          <p:cNvSpPr txBox="1"/>
          <p:nvPr userDrawn="1"/>
        </p:nvSpPr>
        <p:spPr>
          <a:xfrm>
            <a:off x="645732" y="330651"/>
            <a:ext cx="1354397" cy="369460"/>
          </a:xfrm>
          <a:prstGeom prst="rect">
            <a:avLst/>
          </a:prstGeom>
          <a:noFill/>
        </p:spPr>
        <p:txBody>
          <a:bodyPr wrap="square" rtlCol="0">
            <a:spAutoFit/>
          </a:bodyPr>
          <a:lstStyle/>
          <a:p>
            <a:pPr algn="ctr"/>
            <a:r>
              <a:rPr lang="de-DE" sz="1801" dirty="0" err="1" smtClean="0">
                <a:solidFill>
                  <a:srgbClr val="002060"/>
                </a:solidFill>
                <a:latin typeface="Articulate Extrabold" panose="02000503050000020004" pitchFamily="2" charset="0"/>
              </a:rPr>
              <a:t>Reflect</a:t>
            </a:r>
            <a:endParaRPr lang="de-DE" sz="1801" dirty="0">
              <a:solidFill>
                <a:srgbClr val="002060"/>
              </a:solidFill>
              <a:latin typeface="Articulate Extrabold" panose="02000503050000020004" pitchFamily="2" charset="0"/>
            </a:endParaRPr>
          </a:p>
        </p:txBody>
      </p:sp>
    </p:spTree>
    <p:extLst>
      <p:ext uri="{BB962C8B-B14F-4D97-AF65-F5344CB8AC3E}">
        <p14:creationId xmlns:p14="http://schemas.microsoft.com/office/powerpoint/2010/main" val="36384207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grpSp>
        <p:nvGrpSpPr>
          <p:cNvPr id="7" name="Gruppieren 6"/>
          <p:cNvGrpSpPr/>
          <p:nvPr userDrawn="1"/>
        </p:nvGrpSpPr>
        <p:grpSpPr>
          <a:xfrm>
            <a:off x="-84840" y="-94269"/>
            <a:ext cx="12367966" cy="1455442"/>
            <a:chOff x="0" y="-94269"/>
            <a:chExt cx="12192000" cy="1455441"/>
          </a:xfrm>
        </p:grpSpPr>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1099" y="301202"/>
              <a:ext cx="316993" cy="313945"/>
            </a:xfrm>
            <a:prstGeom prst="rect">
              <a:avLst/>
            </a:prstGeom>
          </p:spPr>
        </p:pic>
        <p:pic>
          <p:nvPicPr>
            <p:cNvPr id="9"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94269"/>
              <a:ext cx="12192000" cy="1455441"/>
            </a:xfrm>
            <a:prstGeom prst="rect">
              <a:avLst/>
            </a:prstGeom>
          </p:spPr>
        </p:pic>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flipH="1">
              <a:off x="3191556" y="58632"/>
              <a:ext cx="473012" cy="795207"/>
            </a:xfrm>
            <a:prstGeom prst="rect">
              <a:avLst/>
            </a:prstGeom>
          </p:spPr>
        </p:pic>
        <p:pic>
          <p:nvPicPr>
            <p:cNvPr id="11" name="Grafi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74310" y="494087"/>
              <a:ext cx="298705" cy="298705"/>
            </a:xfrm>
            <a:prstGeom prst="rect">
              <a:avLst/>
            </a:prstGeom>
          </p:spPr>
        </p:pic>
        <p:pic>
          <p:nvPicPr>
            <p:cNvPr id="12" name="Grafik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64120" y="168044"/>
              <a:ext cx="421249" cy="392967"/>
            </a:xfrm>
            <a:prstGeom prst="rect">
              <a:avLst/>
            </a:prstGeom>
          </p:spPr>
        </p:pic>
        <p:pic>
          <p:nvPicPr>
            <p:cNvPr id="13" name="Grafik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667967" y="303836"/>
              <a:ext cx="810770" cy="152400"/>
            </a:xfrm>
            <a:prstGeom prst="rect">
              <a:avLst/>
            </a:prstGeom>
          </p:spPr>
        </p:pic>
        <p:pic>
          <p:nvPicPr>
            <p:cNvPr id="14" name="Grafik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3356" y="222134"/>
              <a:ext cx="1448772" cy="619885"/>
            </a:xfrm>
            <a:prstGeom prst="rect">
              <a:avLst/>
            </a:prstGeom>
          </p:spPr>
        </p:pic>
      </p:grpSp>
      <p:pic>
        <p:nvPicPr>
          <p:cNvPr id="17" name="Grafik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1293" y="453602"/>
            <a:ext cx="321568" cy="313945"/>
          </a:xfrm>
          <a:prstGeom prst="rect">
            <a:avLst/>
          </a:prstGeom>
        </p:spPr>
      </p:pic>
      <p:sp>
        <p:nvSpPr>
          <p:cNvPr id="18" name="Ellipse 17"/>
          <p:cNvSpPr/>
          <p:nvPr userDrawn="1"/>
        </p:nvSpPr>
        <p:spPr>
          <a:xfrm>
            <a:off x="9289421" y="3184496"/>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19" name="Ellipse 18"/>
          <p:cNvSpPr/>
          <p:nvPr userDrawn="1"/>
        </p:nvSpPr>
        <p:spPr>
          <a:xfrm>
            <a:off x="9793841" y="3177130"/>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0" name="Ellipse 19"/>
          <p:cNvSpPr/>
          <p:nvPr userDrawn="1"/>
        </p:nvSpPr>
        <p:spPr>
          <a:xfrm>
            <a:off x="10310456" y="3192629"/>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1" name="Ellipse 20"/>
          <p:cNvSpPr/>
          <p:nvPr userDrawn="1"/>
        </p:nvSpPr>
        <p:spPr>
          <a:xfrm>
            <a:off x="10820080" y="3177129"/>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2" name="Ellipse 21"/>
          <p:cNvSpPr/>
          <p:nvPr userDrawn="1"/>
        </p:nvSpPr>
        <p:spPr>
          <a:xfrm>
            <a:off x="11347667" y="3184495"/>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3" name="Ellipse 22"/>
          <p:cNvSpPr/>
          <p:nvPr userDrawn="1"/>
        </p:nvSpPr>
        <p:spPr>
          <a:xfrm>
            <a:off x="9271744" y="2456697"/>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4" name="Ellipse 23"/>
          <p:cNvSpPr/>
          <p:nvPr userDrawn="1"/>
        </p:nvSpPr>
        <p:spPr>
          <a:xfrm>
            <a:off x="9776164" y="2449331"/>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5" name="Ellipse 24"/>
          <p:cNvSpPr/>
          <p:nvPr userDrawn="1"/>
        </p:nvSpPr>
        <p:spPr>
          <a:xfrm>
            <a:off x="10292779" y="2464830"/>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6" name="Ellipse 25"/>
          <p:cNvSpPr/>
          <p:nvPr userDrawn="1"/>
        </p:nvSpPr>
        <p:spPr>
          <a:xfrm>
            <a:off x="10802403" y="2449330"/>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7" name="Ellipse 26"/>
          <p:cNvSpPr/>
          <p:nvPr userDrawn="1"/>
        </p:nvSpPr>
        <p:spPr>
          <a:xfrm>
            <a:off x="11329990" y="2456696"/>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8" name="Ellipse 27"/>
          <p:cNvSpPr/>
          <p:nvPr userDrawn="1"/>
        </p:nvSpPr>
        <p:spPr>
          <a:xfrm>
            <a:off x="9271744" y="3996206"/>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9" name="Ellipse 28"/>
          <p:cNvSpPr/>
          <p:nvPr userDrawn="1"/>
        </p:nvSpPr>
        <p:spPr>
          <a:xfrm>
            <a:off x="9776164" y="3988840"/>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0" name="Ellipse 29"/>
          <p:cNvSpPr/>
          <p:nvPr userDrawn="1"/>
        </p:nvSpPr>
        <p:spPr>
          <a:xfrm>
            <a:off x="10292779" y="4004339"/>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1" name="Ellipse 30"/>
          <p:cNvSpPr/>
          <p:nvPr userDrawn="1"/>
        </p:nvSpPr>
        <p:spPr>
          <a:xfrm>
            <a:off x="10802403" y="3988839"/>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2" name="Ellipse 31"/>
          <p:cNvSpPr/>
          <p:nvPr userDrawn="1"/>
        </p:nvSpPr>
        <p:spPr>
          <a:xfrm>
            <a:off x="11329990" y="3996205"/>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3" name="Ellipse 32"/>
          <p:cNvSpPr/>
          <p:nvPr userDrawn="1"/>
        </p:nvSpPr>
        <p:spPr>
          <a:xfrm>
            <a:off x="9271744" y="4838516"/>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4" name="Ellipse 33"/>
          <p:cNvSpPr/>
          <p:nvPr userDrawn="1"/>
        </p:nvSpPr>
        <p:spPr>
          <a:xfrm>
            <a:off x="9776164" y="4831150"/>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5" name="Ellipse 34"/>
          <p:cNvSpPr/>
          <p:nvPr userDrawn="1"/>
        </p:nvSpPr>
        <p:spPr>
          <a:xfrm>
            <a:off x="10292779" y="4846649"/>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6" name="Ellipse 35"/>
          <p:cNvSpPr/>
          <p:nvPr userDrawn="1"/>
        </p:nvSpPr>
        <p:spPr>
          <a:xfrm>
            <a:off x="10802403" y="4831149"/>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7" name="Ellipse 36"/>
          <p:cNvSpPr/>
          <p:nvPr userDrawn="1"/>
        </p:nvSpPr>
        <p:spPr>
          <a:xfrm>
            <a:off x="11329990" y="4838515"/>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8" name="Ellipse 37"/>
          <p:cNvSpPr/>
          <p:nvPr userDrawn="1"/>
        </p:nvSpPr>
        <p:spPr>
          <a:xfrm>
            <a:off x="9265223" y="5649832"/>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9" name="Ellipse 38"/>
          <p:cNvSpPr/>
          <p:nvPr userDrawn="1"/>
        </p:nvSpPr>
        <p:spPr>
          <a:xfrm>
            <a:off x="9769643" y="5642466"/>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40" name="Ellipse 39"/>
          <p:cNvSpPr/>
          <p:nvPr userDrawn="1"/>
        </p:nvSpPr>
        <p:spPr>
          <a:xfrm>
            <a:off x="10286258" y="5657965"/>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41" name="Ellipse 40"/>
          <p:cNvSpPr/>
          <p:nvPr userDrawn="1"/>
        </p:nvSpPr>
        <p:spPr>
          <a:xfrm>
            <a:off x="10795882" y="5642465"/>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42" name="Ellipse 41"/>
          <p:cNvSpPr/>
          <p:nvPr userDrawn="1"/>
        </p:nvSpPr>
        <p:spPr>
          <a:xfrm>
            <a:off x="11323469" y="5649831"/>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43" name="Textfeld 42"/>
          <p:cNvSpPr txBox="1"/>
          <p:nvPr userDrawn="1"/>
        </p:nvSpPr>
        <p:spPr>
          <a:xfrm>
            <a:off x="8899798" y="1466112"/>
            <a:ext cx="1150069" cy="646587"/>
          </a:xfrm>
          <a:prstGeom prst="rect">
            <a:avLst/>
          </a:prstGeom>
          <a:noFill/>
        </p:spPr>
        <p:txBody>
          <a:bodyPr wrap="square" rtlCol="0">
            <a:spAutoFit/>
          </a:bodyPr>
          <a:lstStyle/>
          <a:p>
            <a:pPr algn="ctr"/>
            <a:r>
              <a:rPr lang="de-DE" sz="1801" b="1" dirty="0" err="1">
                <a:solidFill>
                  <a:schemeClr val="accent2">
                    <a:lumMod val="50000"/>
                  </a:schemeClr>
                </a:solidFill>
              </a:rPr>
              <a:t>Strongly</a:t>
            </a:r>
            <a:r>
              <a:rPr lang="de-DE" sz="1801" b="1" dirty="0">
                <a:solidFill>
                  <a:schemeClr val="accent2">
                    <a:lumMod val="50000"/>
                  </a:schemeClr>
                </a:solidFill>
              </a:rPr>
              <a:t> </a:t>
            </a:r>
            <a:r>
              <a:rPr lang="de-DE" sz="1801" b="1" dirty="0" err="1">
                <a:solidFill>
                  <a:schemeClr val="accent2">
                    <a:lumMod val="50000"/>
                  </a:schemeClr>
                </a:solidFill>
              </a:rPr>
              <a:t>disagree</a:t>
            </a:r>
            <a:endParaRPr lang="de-DE" sz="1801" b="1" dirty="0">
              <a:solidFill>
                <a:schemeClr val="accent2">
                  <a:lumMod val="50000"/>
                </a:schemeClr>
              </a:solidFill>
            </a:endParaRPr>
          </a:p>
        </p:txBody>
      </p:sp>
      <p:sp>
        <p:nvSpPr>
          <p:cNvPr id="44" name="Textfeld 43"/>
          <p:cNvSpPr txBox="1"/>
          <p:nvPr userDrawn="1"/>
        </p:nvSpPr>
        <p:spPr>
          <a:xfrm>
            <a:off x="10895612" y="1478623"/>
            <a:ext cx="1150069" cy="646587"/>
          </a:xfrm>
          <a:prstGeom prst="rect">
            <a:avLst/>
          </a:prstGeom>
          <a:noFill/>
        </p:spPr>
        <p:txBody>
          <a:bodyPr wrap="square" rtlCol="0">
            <a:spAutoFit/>
          </a:bodyPr>
          <a:lstStyle/>
          <a:p>
            <a:pPr algn="ctr"/>
            <a:r>
              <a:rPr lang="de-DE" sz="1801" b="1" dirty="0" err="1">
                <a:solidFill>
                  <a:schemeClr val="accent6">
                    <a:lumMod val="50000"/>
                  </a:schemeClr>
                </a:solidFill>
              </a:rPr>
              <a:t>Strongly</a:t>
            </a:r>
            <a:r>
              <a:rPr lang="de-DE" sz="1801" b="1" dirty="0">
                <a:solidFill>
                  <a:schemeClr val="accent6">
                    <a:lumMod val="50000"/>
                  </a:schemeClr>
                </a:solidFill>
              </a:rPr>
              <a:t> </a:t>
            </a:r>
            <a:r>
              <a:rPr lang="de-DE" sz="1801" b="1" dirty="0" err="1">
                <a:solidFill>
                  <a:schemeClr val="accent6">
                    <a:lumMod val="50000"/>
                  </a:schemeClr>
                </a:solidFill>
              </a:rPr>
              <a:t>agree</a:t>
            </a:r>
            <a:endParaRPr lang="de-DE" sz="1801" b="1" dirty="0">
              <a:solidFill>
                <a:schemeClr val="accent6">
                  <a:lumMod val="50000"/>
                </a:schemeClr>
              </a:solidFill>
            </a:endParaRPr>
          </a:p>
        </p:txBody>
      </p:sp>
      <p:sp>
        <p:nvSpPr>
          <p:cNvPr id="45" name="Textfeld 44"/>
          <p:cNvSpPr txBox="1"/>
          <p:nvPr userDrawn="1"/>
        </p:nvSpPr>
        <p:spPr>
          <a:xfrm>
            <a:off x="1036949" y="5603452"/>
            <a:ext cx="7578924" cy="646587"/>
          </a:xfrm>
          <a:prstGeom prst="rect">
            <a:avLst/>
          </a:prstGeom>
          <a:noFill/>
        </p:spPr>
        <p:txBody>
          <a:bodyPr wrap="square" rtlCol="0">
            <a:spAutoFit/>
          </a:bodyPr>
          <a:lstStyle/>
          <a:p>
            <a:pPr lvl="0" algn="just"/>
            <a:r>
              <a:rPr lang="en-GB" sz="1801" dirty="0">
                <a:latin typeface="Articulate Light" panose="02000503040000020004" pitchFamily="2" charset="0"/>
              </a:rPr>
              <a:t>I know how a virtual classroom based on Moodle is organized.</a:t>
            </a:r>
            <a:endParaRPr lang="de-DE" sz="1801" dirty="0">
              <a:latin typeface="Articulate Light" panose="02000503040000020004" pitchFamily="2" charset="0"/>
            </a:endParaRPr>
          </a:p>
          <a:p>
            <a:endParaRPr lang="de-DE" sz="1801" dirty="0"/>
          </a:p>
        </p:txBody>
      </p:sp>
      <p:sp>
        <p:nvSpPr>
          <p:cNvPr id="46" name="Rechteck 45"/>
          <p:cNvSpPr/>
          <p:nvPr userDrawn="1"/>
        </p:nvSpPr>
        <p:spPr>
          <a:xfrm>
            <a:off x="1036948" y="2209187"/>
            <a:ext cx="7711344" cy="646587"/>
          </a:xfrm>
          <a:prstGeom prst="rect">
            <a:avLst/>
          </a:prstGeom>
        </p:spPr>
        <p:txBody>
          <a:bodyPr wrap="square">
            <a:spAutoFit/>
          </a:bodyPr>
          <a:lstStyle/>
          <a:p>
            <a:pPr lvl="0" algn="just"/>
            <a:r>
              <a:rPr lang="en-GB" sz="1801" dirty="0">
                <a:latin typeface="Articulate Light" panose="02000503040000020004" pitchFamily="2" charset="0"/>
              </a:rPr>
              <a:t>I am familiar with the difference between the following concepts: eLearning, blended learning, and flipped classroom. </a:t>
            </a:r>
            <a:endParaRPr lang="de-DE" sz="1801" dirty="0">
              <a:latin typeface="Articulate Light" panose="02000503040000020004" pitchFamily="2" charset="0"/>
            </a:endParaRPr>
          </a:p>
        </p:txBody>
      </p:sp>
      <p:sp>
        <p:nvSpPr>
          <p:cNvPr id="47" name="Rechteck 46"/>
          <p:cNvSpPr/>
          <p:nvPr userDrawn="1"/>
        </p:nvSpPr>
        <p:spPr>
          <a:xfrm>
            <a:off x="1036947" y="3100833"/>
            <a:ext cx="7718660" cy="646587"/>
          </a:xfrm>
          <a:prstGeom prst="rect">
            <a:avLst/>
          </a:prstGeom>
        </p:spPr>
        <p:txBody>
          <a:bodyPr wrap="square">
            <a:spAutoFit/>
          </a:bodyPr>
          <a:lstStyle/>
          <a:p>
            <a:pPr lvl="0" algn="just"/>
            <a:r>
              <a:rPr lang="en-GB" sz="1801" dirty="0">
                <a:latin typeface="Articulate Light" panose="02000503040000020004" pitchFamily="2" charset="0"/>
              </a:rPr>
              <a:t>I can provide examples of didactic scenarios for the aforementioned concepts. </a:t>
            </a:r>
            <a:endParaRPr lang="de-DE" sz="1801" dirty="0">
              <a:latin typeface="Articulate Light" panose="02000503040000020004" pitchFamily="2" charset="0"/>
            </a:endParaRPr>
          </a:p>
        </p:txBody>
      </p:sp>
      <p:sp>
        <p:nvSpPr>
          <p:cNvPr id="48" name="Rechteck 47"/>
          <p:cNvSpPr/>
          <p:nvPr userDrawn="1"/>
        </p:nvSpPr>
        <p:spPr>
          <a:xfrm>
            <a:off x="1048041" y="3901229"/>
            <a:ext cx="7718660" cy="646587"/>
          </a:xfrm>
          <a:prstGeom prst="rect">
            <a:avLst/>
          </a:prstGeom>
        </p:spPr>
        <p:txBody>
          <a:bodyPr wrap="square">
            <a:spAutoFit/>
          </a:bodyPr>
          <a:lstStyle/>
          <a:p>
            <a:pPr lvl="0" algn="just"/>
            <a:r>
              <a:rPr lang="en-GB" sz="1801" dirty="0">
                <a:latin typeface="Articulate Light" panose="02000503040000020004" pitchFamily="2" charset="0"/>
              </a:rPr>
              <a:t>I can name an example of a Learning Management System that can be used in the school or university setting. </a:t>
            </a:r>
            <a:endParaRPr lang="de-DE" sz="1801" dirty="0">
              <a:latin typeface="Articulate Light" panose="02000503040000020004" pitchFamily="2" charset="0"/>
            </a:endParaRPr>
          </a:p>
        </p:txBody>
      </p:sp>
      <p:sp>
        <p:nvSpPr>
          <p:cNvPr id="49" name="Rechteck 48"/>
          <p:cNvSpPr/>
          <p:nvPr userDrawn="1"/>
        </p:nvSpPr>
        <p:spPr>
          <a:xfrm>
            <a:off x="1060736" y="4737464"/>
            <a:ext cx="7663765" cy="646587"/>
          </a:xfrm>
          <a:prstGeom prst="rect">
            <a:avLst/>
          </a:prstGeom>
        </p:spPr>
        <p:txBody>
          <a:bodyPr wrap="square">
            <a:spAutoFit/>
          </a:bodyPr>
          <a:lstStyle/>
          <a:p>
            <a:pPr lvl="0" algn="just"/>
            <a:r>
              <a:rPr lang="en-GB" sz="1801" dirty="0">
                <a:latin typeface="Articulate Light" panose="02000503040000020004" pitchFamily="2" charset="0"/>
              </a:rPr>
              <a:t>I can provide examples of didactic scenarios for the use of the Learning Management System Moodle in my teaching. </a:t>
            </a:r>
            <a:endParaRPr lang="de-DE" sz="1801" dirty="0">
              <a:latin typeface="Articulate Light" panose="02000503040000020004" pitchFamily="2" charset="0"/>
            </a:endParaRPr>
          </a:p>
        </p:txBody>
      </p:sp>
      <p:sp>
        <p:nvSpPr>
          <p:cNvPr id="50" name="Textfeld 49"/>
          <p:cNvSpPr txBox="1"/>
          <p:nvPr userDrawn="1"/>
        </p:nvSpPr>
        <p:spPr>
          <a:xfrm>
            <a:off x="0" y="1228369"/>
            <a:ext cx="12192000" cy="523220"/>
          </a:xfrm>
          <a:prstGeom prst="rect">
            <a:avLst/>
          </a:prstGeom>
          <a:noFill/>
        </p:spPr>
        <p:txBody>
          <a:bodyPr wrap="square" rtlCol="0">
            <a:spAutoFit/>
          </a:bodyPr>
          <a:lstStyle/>
          <a:p>
            <a:pPr algn="ctr"/>
            <a:r>
              <a:rPr lang="de-DE" sz="2800" dirty="0" err="1">
                <a:solidFill>
                  <a:srgbClr val="002060"/>
                </a:solidFill>
                <a:latin typeface="Articulate Extrabold" panose="02000503050000020004" pitchFamily="2" charset="0"/>
              </a:rPr>
              <a:t>Self-reflection</a:t>
            </a:r>
            <a:endParaRPr lang="de-DE" sz="2800" dirty="0">
              <a:solidFill>
                <a:srgbClr val="002060"/>
              </a:solidFill>
              <a:latin typeface="Articulate Extrabold" panose="02000503050000020004" pitchFamily="2" charset="0"/>
            </a:endParaRPr>
          </a:p>
        </p:txBody>
      </p:sp>
      <p:pic>
        <p:nvPicPr>
          <p:cNvPr id="51" name="Grafik 50"/>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420948" y="3137242"/>
            <a:ext cx="476537" cy="457536"/>
          </a:xfrm>
          <a:prstGeom prst="rect">
            <a:avLst/>
          </a:prstGeom>
        </p:spPr>
      </p:pic>
      <p:pic>
        <p:nvPicPr>
          <p:cNvPr id="57" name="Grafik 56"/>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420948" y="2297380"/>
            <a:ext cx="476537" cy="457536"/>
          </a:xfrm>
          <a:prstGeom prst="rect">
            <a:avLst/>
          </a:prstGeom>
        </p:spPr>
      </p:pic>
      <p:sp>
        <p:nvSpPr>
          <p:cNvPr id="59" name="Textfeld 58"/>
          <p:cNvSpPr txBox="1"/>
          <p:nvPr userDrawn="1"/>
        </p:nvSpPr>
        <p:spPr>
          <a:xfrm>
            <a:off x="480035" y="2362922"/>
            <a:ext cx="343883" cy="369460"/>
          </a:xfrm>
          <a:prstGeom prst="rect">
            <a:avLst/>
          </a:prstGeom>
          <a:noFill/>
        </p:spPr>
        <p:txBody>
          <a:bodyPr wrap="square" rtlCol="0">
            <a:spAutoFit/>
          </a:bodyPr>
          <a:lstStyle/>
          <a:p>
            <a:r>
              <a:rPr lang="de-DE" sz="1801" b="1" dirty="0">
                <a:solidFill>
                  <a:schemeClr val="bg1"/>
                </a:solidFill>
                <a:latin typeface="Articulate" panose="02000503040000020004" pitchFamily="2" charset="0"/>
              </a:rPr>
              <a:t>1</a:t>
            </a:r>
          </a:p>
        </p:txBody>
      </p:sp>
      <p:sp>
        <p:nvSpPr>
          <p:cNvPr id="61" name="Textfeld 60"/>
          <p:cNvSpPr txBox="1"/>
          <p:nvPr userDrawn="1"/>
        </p:nvSpPr>
        <p:spPr>
          <a:xfrm>
            <a:off x="490878" y="3184875"/>
            <a:ext cx="343883" cy="369460"/>
          </a:xfrm>
          <a:prstGeom prst="rect">
            <a:avLst/>
          </a:prstGeom>
          <a:noFill/>
        </p:spPr>
        <p:txBody>
          <a:bodyPr wrap="square" rtlCol="0">
            <a:spAutoFit/>
          </a:bodyPr>
          <a:lstStyle/>
          <a:p>
            <a:r>
              <a:rPr lang="de-DE" sz="1801" b="1" dirty="0">
                <a:solidFill>
                  <a:schemeClr val="bg1"/>
                </a:solidFill>
                <a:latin typeface="Articulate" panose="02000503040000020004" pitchFamily="2" charset="0"/>
              </a:rPr>
              <a:t>2</a:t>
            </a:r>
          </a:p>
        </p:txBody>
      </p:sp>
      <p:pic>
        <p:nvPicPr>
          <p:cNvPr id="62" name="Grafik 6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425557" y="3965404"/>
            <a:ext cx="476537" cy="457536"/>
          </a:xfrm>
          <a:prstGeom prst="rect">
            <a:avLst/>
          </a:prstGeom>
        </p:spPr>
      </p:pic>
      <p:sp>
        <p:nvSpPr>
          <p:cNvPr id="63" name="Textfeld 62"/>
          <p:cNvSpPr txBox="1"/>
          <p:nvPr userDrawn="1"/>
        </p:nvSpPr>
        <p:spPr>
          <a:xfrm>
            <a:off x="501973" y="4013620"/>
            <a:ext cx="343883" cy="369460"/>
          </a:xfrm>
          <a:prstGeom prst="rect">
            <a:avLst/>
          </a:prstGeom>
          <a:noFill/>
        </p:spPr>
        <p:txBody>
          <a:bodyPr wrap="square" rtlCol="0">
            <a:spAutoFit/>
          </a:bodyPr>
          <a:lstStyle/>
          <a:p>
            <a:r>
              <a:rPr lang="de-DE" sz="1801" b="1" dirty="0">
                <a:solidFill>
                  <a:schemeClr val="bg1"/>
                </a:solidFill>
                <a:latin typeface="Articulate" panose="02000503040000020004" pitchFamily="2" charset="0"/>
              </a:rPr>
              <a:t>3</a:t>
            </a:r>
          </a:p>
        </p:txBody>
      </p:sp>
      <p:pic>
        <p:nvPicPr>
          <p:cNvPr id="64" name="Grafik 63"/>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432476" y="4784428"/>
            <a:ext cx="476537" cy="457536"/>
          </a:xfrm>
          <a:prstGeom prst="rect">
            <a:avLst/>
          </a:prstGeom>
        </p:spPr>
      </p:pic>
      <p:sp>
        <p:nvSpPr>
          <p:cNvPr id="65" name="Textfeld 64"/>
          <p:cNvSpPr txBox="1"/>
          <p:nvPr userDrawn="1"/>
        </p:nvSpPr>
        <p:spPr>
          <a:xfrm>
            <a:off x="499703" y="4837213"/>
            <a:ext cx="343883" cy="369460"/>
          </a:xfrm>
          <a:prstGeom prst="rect">
            <a:avLst/>
          </a:prstGeom>
          <a:noFill/>
        </p:spPr>
        <p:txBody>
          <a:bodyPr wrap="square" rtlCol="0">
            <a:spAutoFit/>
          </a:bodyPr>
          <a:lstStyle/>
          <a:p>
            <a:r>
              <a:rPr lang="de-DE" sz="1801" b="1" dirty="0">
                <a:solidFill>
                  <a:schemeClr val="bg1"/>
                </a:solidFill>
                <a:latin typeface="Articulate" panose="02000503040000020004" pitchFamily="2" charset="0"/>
              </a:rPr>
              <a:t>4</a:t>
            </a:r>
          </a:p>
        </p:txBody>
      </p:sp>
      <p:pic>
        <p:nvPicPr>
          <p:cNvPr id="66" name="Grafik 65"/>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420948" y="5540460"/>
            <a:ext cx="476537" cy="457536"/>
          </a:xfrm>
          <a:prstGeom prst="rect">
            <a:avLst/>
          </a:prstGeom>
        </p:spPr>
      </p:pic>
      <p:sp>
        <p:nvSpPr>
          <p:cNvPr id="67" name="Textfeld 66"/>
          <p:cNvSpPr txBox="1"/>
          <p:nvPr userDrawn="1"/>
        </p:nvSpPr>
        <p:spPr>
          <a:xfrm>
            <a:off x="513888" y="5572602"/>
            <a:ext cx="343883" cy="369460"/>
          </a:xfrm>
          <a:prstGeom prst="rect">
            <a:avLst/>
          </a:prstGeom>
          <a:noFill/>
        </p:spPr>
        <p:txBody>
          <a:bodyPr wrap="square" rtlCol="0">
            <a:spAutoFit/>
          </a:bodyPr>
          <a:lstStyle/>
          <a:p>
            <a:r>
              <a:rPr lang="de-DE" sz="1801" b="1" dirty="0">
                <a:solidFill>
                  <a:schemeClr val="bg1"/>
                </a:solidFill>
                <a:latin typeface="Articulate" panose="02000503040000020004" pitchFamily="2" charset="0"/>
              </a:rPr>
              <a:t>5</a:t>
            </a:r>
          </a:p>
        </p:txBody>
      </p:sp>
      <p:sp>
        <p:nvSpPr>
          <p:cNvPr id="70" name="Textfeld 69"/>
          <p:cNvSpPr txBox="1"/>
          <p:nvPr userDrawn="1"/>
        </p:nvSpPr>
        <p:spPr>
          <a:xfrm>
            <a:off x="588090" y="309357"/>
            <a:ext cx="1354397" cy="369460"/>
          </a:xfrm>
          <a:prstGeom prst="rect">
            <a:avLst/>
          </a:prstGeom>
          <a:noFill/>
        </p:spPr>
        <p:txBody>
          <a:bodyPr wrap="square" rtlCol="0">
            <a:spAutoFit/>
          </a:bodyPr>
          <a:lstStyle/>
          <a:p>
            <a:pPr algn="ctr"/>
            <a:r>
              <a:rPr lang="de-DE" sz="1801" dirty="0" err="1" smtClean="0">
                <a:solidFill>
                  <a:srgbClr val="002060"/>
                </a:solidFill>
                <a:latin typeface="Articulate Extrabold" panose="02000503050000020004" pitchFamily="2" charset="0"/>
              </a:rPr>
              <a:t>Reflect</a:t>
            </a:r>
            <a:endParaRPr lang="de-DE" sz="1801" dirty="0">
              <a:solidFill>
                <a:srgbClr val="002060"/>
              </a:solidFill>
              <a:latin typeface="Articulate Extrabold" panose="02000503050000020004" pitchFamily="2" charset="0"/>
            </a:endParaRPr>
          </a:p>
        </p:txBody>
      </p:sp>
    </p:spTree>
    <p:extLst>
      <p:ext uri="{BB962C8B-B14F-4D97-AF65-F5344CB8AC3E}">
        <p14:creationId xmlns:p14="http://schemas.microsoft.com/office/powerpoint/2010/main" val="106653590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8"/>
                    </p:tgtEl>
                  </p:cond>
                </p:stCondLst>
                <p:endSync evt="end" delay="0">
                  <p:rtn val="all"/>
                </p:endSync>
                <p:childTnLst>
                  <p:par>
                    <p:cTn id="3" fill="hold">
                      <p:stCondLst>
                        <p:cond delay="0"/>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500" fill="hold"/>
                                        <p:tgtEl>
                                          <p:spTgt spid="18"/>
                                        </p:tgtEl>
                                        <p:attrNameLst>
                                          <p:attrName>style.color</p:attrName>
                                        </p:attrNameLst>
                                      </p:cBhvr>
                                      <p:to>
                                        <a:srgbClr val="538135"/>
                                      </p:to>
                                    </p:animClr>
                                    <p:animClr clrSpc="rgb" dir="cw">
                                      <p:cBhvr>
                                        <p:cTn id="7" dur="500" fill="hold"/>
                                        <p:tgtEl>
                                          <p:spTgt spid="18"/>
                                        </p:tgtEl>
                                        <p:attrNameLst>
                                          <p:attrName>fillcolor</p:attrName>
                                        </p:attrNameLst>
                                      </p:cBhvr>
                                      <p:to>
                                        <a:srgbClr val="538135"/>
                                      </p:to>
                                    </p:animClr>
                                    <p:set>
                                      <p:cBhvr>
                                        <p:cTn id="8" dur="500" fill="hold"/>
                                        <p:tgtEl>
                                          <p:spTgt spid="18"/>
                                        </p:tgtEl>
                                        <p:attrNameLst>
                                          <p:attrName>fill.type</p:attrName>
                                        </p:attrNameLst>
                                      </p:cBhvr>
                                      <p:to>
                                        <p:strVal val="solid"/>
                                      </p:to>
                                    </p:set>
                                    <p:set>
                                      <p:cBhvr>
                                        <p:cTn id="9" dur="500" fill="hold"/>
                                        <p:tgtEl>
                                          <p:spTgt spid="18"/>
                                        </p:tgtEl>
                                        <p:attrNameLst>
                                          <p:attrName>fill.on</p:attrName>
                                        </p:attrNameLst>
                                      </p:cBhvr>
                                      <p:to>
                                        <p:strVal val="true"/>
                                      </p:to>
                                    </p:set>
                                  </p:childTnLst>
                                </p:cTn>
                              </p:par>
                            </p:childTnLst>
                          </p:cTn>
                        </p:par>
                      </p:childTnLst>
                    </p:cTn>
                  </p:par>
                </p:childTnLst>
              </p:cTn>
              <p:nextCondLst>
                <p:cond evt="onClick" delay="0">
                  <p:tgtEl>
                    <p:spTgt spid="18"/>
                  </p:tgtEl>
                </p:cond>
              </p:nextCondLst>
            </p:seq>
            <p:seq concurrent="1" nextAc="seek">
              <p:cTn id="10" restart="whenNotActive" fill="hold" evtFilter="cancelBubble" nodeType="interactiveSeq">
                <p:stCondLst>
                  <p:cond evt="onClick" delay="0">
                    <p:tgtEl>
                      <p:spTgt spid="19"/>
                    </p:tgtEl>
                  </p:cond>
                </p:stCondLst>
                <p:endSync evt="end" delay="0">
                  <p:rtn val="all"/>
                </p:endSync>
                <p:childTnLst>
                  <p:par>
                    <p:cTn id="11" fill="hold">
                      <p:stCondLst>
                        <p:cond delay="0"/>
                      </p:stCondLst>
                      <p:childTnLst>
                        <p:par>
                          <p:cTn id="12" fill="hold">
                            <p:stCondLst>
                              <p:cond delay="0"/>
                            </p:stCondLst>
                            <p:childTnLst>
                              <p:par>
                                <p:cTn id="13" presetID="19" presetClass="emph" presetSubtype="0" fill="hold" grpId="0" nodeType="clickEffect">
                                  <p:stCondLst>
                                    <p:cond delay="0"/>
                                  </p:stCondLst>
                                  <p:childTnLst>
                                    <p:animClr clrSpc="rgb" dir="cw">
                                      <p:cBhvr override="childStyle">
                                        <p:cTn id="14" dur="500" fill="hold"/>
                                        <p:tgtEl>
                                          <p:spTgt spid="19"/>
                                        </p:tgtEl>
                                        <p:attrNameLst>
                                          <p:attrName>style.color</p:attrName>
                                        </p:attrNameLst>
                                      </p:cBhvr>
                                      <p:to>
                                        <a:srgbClr val="538135"/>
                                      </p:to>
                                    </p:animClr>
                                    <p:animClr clrSpc="rgb" dir="cw">
                                      <p:cBhvr>
                                        <p:cTn id="15" dur="500" fill="hold"/>
                                        <p:tgtEl>
                                          <p:spTgt spid="19"/>
                                        </p:tgtEl>
                                        <p:attrNameLst>
                                          <p:attrName>fillcolor</p:attrName>
                                        </p:attrNameLst>
                                      </p:cBhvr>
                                      <p:to>
                                        <a:srgbClr val="538135"/>
                                      </p:to>
                                    </p:animClr>
                                    <p:set>
                                      <p:cBhvr>
                                        <p:cTn id="16" dur="500" fill="hold"/>
                                        <p:tgtEl>
                                          <p:spTgt spid="19"/>
                                        </p:tgtEl>
                                        <p:attrNameLst>
                                          <p:attrName>fill.type</p:attrName>
                                        </p:attrNameLst>
                                      </p:cBhvr>
                                      <p:to>
                                        <p:strVal val="solid"/>
                                      </p:to>
                                    </p:set>
                                    <p:set>
                                      <p:cBhvr>
                                        <p:cTn id="17" dur="500" fill="hold"/>
                                        <p:tgtEl>
                                          <p:spTgt spid="19"/>
                                        </p:tgtEl>
                                        <p:attrNameLst>
                                          <p:attrName>fill.on</p:attrName>
                                        </p:attrNameLst>
                                      </p:cBhvr>
                                      <p:to>
                                        <p:strVal val="true"/>
                                      </p:to>
                                    </p:set>
                                  </p:childTnLst>
                                </p:cTn>
                              </p:par>
                            </p:childTnLst>
                          </p:cTn>
                        </p:par>
                      </p:childTnLst>
                    </p:cTn>
                  </p:par>
                </p:childTnLst>
              </p:cTn>
              <p:nextCondLst>
                <p:cond evt="onClick" delay="0">
                  <p:tgtEl>
                    <p:spTgt spid="19"/>
                  </p:tgtEl>
                </p:cond>
              </p:nextCondLst>
            </p:seq>
            <p:seq concurrent="1" nextAc="seek">
              <p:cTn id="18" restart="whenNotActive" fill="hold" evtFilter="cancelBubble" nodeType="interactiveSeq">
                <p:stCondLst>
                  <p:cond evt="onClick" delay="0">
                    <p:tgtEl>
                      <p:spTgt spid="20"/>
                    </p:tgtEl>
                  </p:cond>
                </p:stCondLst>
                <p:endSync evt="end" delay="0">
                  <p:rtn val="all"/>
                </p:endSync>
                <p:childTnLst>
                  <p:par>
                    <p:cTn id="19" fill="hold">
                      <p:stCondLst>
                        <p:cond delay="0"/>
                      </p:stCondLst>
                      <p:childTnLst>
                        <p:par>
                          <p:cTn id="20" fill="hold">
                            <p:stCondLst>
                              <p:cond delay="0"/>
                            </p:stCondLst>
                            <p:childTnLst>
                              <p:par>
                                <p:cTn id="21" presetID="19" presetClass="emph" presetSubtype="0" fill="hold" grpId="0" nodeType="clickEffect">
                                  <p:stCondLst>
                                    <p:cond delay="0"/>
                                  </p:stCondLst>
                                  <p:childTnLst>
                                    <p:animClr clrSpc="rgb" dir="cw">
                                      <p:cBhvr override="childStyle">
                                        <p:cTn id="22" dur="500" fill="hold"/>
                                        <p:tgtEl>
                                          <p:spTgt spid="20"/>
                                        </p:tgtEl>
                                        <p:attrNameLst>
                                          <p:attrName>style.color</p:attrName>
                                        </p:attrNameLst>
                                      </p:cBhvr>
                                      <p:to>
                                        <a:srgbClr val="538135"/>
                                      </p:to>
                                    </p:animClr>
                                    <p:animClr clrSpc="rgb" dir="cw">
                                      <p:cBhvr>
                                        <p:cTn id="23" dur="500" fill="hold"/>
                                        <p:tgtEl>
                                          <p:spTgt spid="20"/>
                                        </p:tgtEl>
                                        <p:attrNameLst>
                                          <p:attrName>fillcolor</p:attrName>
                                        </p:attrNameLst>
                                      </p:cBhvr>
                                      <p:to>
                                        <a:srgbClr val="538135"/>
                                      </p:to>
                                    </p:animClr>
                                    <p:set>
                                      <p:cBhvr>
                                        <p:cTn id="24" dur="500" fill="hold"/>
                                        <p:tgtEl>
                                          <p:spTgt spid="20"/>
                                        </p:tgtEl>
                                        <p:attrNameLst>
                                          <p:attrName>fill.type</p:attrName>
                                        </p:attrNameLst>
                                      </p:cBhvr>
                                      <p:to>
                                        <p:strVal val="solid"/>
                                      </p:to>
                                    </p:set>
                                    <p:set>
                                      <p:cBhvr>
                                        <p:cTn id="25" dur="500" fill="hold"/>
                                        <p:tgtEl>
                                          <p:spTgt spid="20"/>
                                        </p:tgtEl>
                                        <p:attrNameLst>
                                          <p:attrName>fill.on</p:attrName>
                                        </p:attrNameLst>
                                      </p:cBhvr>
                                      <p:to>
                                        <p:strVal val="true"/>
                                      </p:to>
                                    </p:set>
                                  </p:childTnLst>
                                </p:cTn>
                              </p:par>
                            </p:childTnLst>
                          </p:cTn>
                        </p:par>
                      </p:childTnLst>
                    </p:cTn>
                  </p:par>
                </p:childTnLst>
              </p:cTn>
              <p:nextCondLst>
                <p:cond evt="onClick" delay="0">
                  <p:tgtEl>
                    <p:spTgt spid="20"/>
                  </p:tgtEl>
                </p:cond>
              </p:nextCondLst>
            </p:seq>
            <p:seq concurrent="1" nextAc="seek">
              <p:cTn id="26" restart="whenNotActive" fill="hold" evtFilter="cancelBubble" nodeType="interactiveSeq">
                <p:stCondLst>
                  <p:cond evt="onClick" delay="0">
                    <p:tgtEl>
                      <p:spTgt spid="21"/>
                    </p:tgtEl>
                  </p:cond>
                </p:stCondLst>
                <p:endSync evt="end" delay="0">
                  <p:rtn val="all"/>
                </p:endSync>
                <p:childTnLst>
                  <p:par>
                    <p:cTn id="27" fill="hold">
                      <p:stCondLst>
                        <p:cond delay="0"/>
                      </p:stCondLst>
                      <p:childTnLst>
                        <p:par>
                          <p:cTn id="28" fill="hold">
                            <p:stCondLst>
                              <p:cond delay="0"/>
                            </p:stCondLst>
                            <p:childTnLst>
                              <p:par>
                                <p:cTn id="29" presetID="19" presetClass="emph" presetSubtype="0" fill="hold" grpId="0" nodeType="clickEffect">
                                  <p:stCondLst>
                                    <p:cond delay="0"/>
                                  </p:stCondLst>
                                  <p:childTnLst>
                                    <p:animClr clrSpc="rgb" dir="cw">
                                      <p:cBhvr override="childStyle">
                                        <p:cTn id="30" dur="500" fill="hold"/>
                                        <p:tgtEl>
                                          <p:spTgt spid="21"/>
                                        </p:tgtEl>
                                        <p:attrNameLst>
                                          <p:attrName>style.color</p:attrName>
                                        </p:attrNameLst>
                                      </p:cBhvr>
                                      <p:to>
                                        <a:srgbClr val="538135"/>
                                      </p:to>
                                    </p:animClr>
                                    <p:animClr clrSpc="rgb" dir="cw">
                                      <p:cBhvr>
                                        <p:cTn id="31" dur="500" fill="hold"/>
                                        <p:tgtEl>
                                          <p:spTgt spid="21"/>
                                        </p:tgtEl>
                                        <p:attrNameLst>
                                          <p:attrName>fillcolor</p:attrName>
                                        </p:attrNameLst>
                                      </p:cBhvr>
                                      <p:to>
                                        <a:srgbClr val="538135"/>
                                      </p:to>
                                    </p:animClr>
                                    <p:set>
                                      <p:cBhvr>
                                        <p:cTn id="32" dur="500" fill="hold"/>
                                        <p:tgtEl>
                                          <p:spTgt spid="21"/>
                                        </p:tgtEl>
                                        <p:attrNameLst>
                                          <p:attrName>fill.type</p:attrName>
                                        </p:attrNameLst>
                                      </p:cBhvr>
                                      <p:to>
                                        <p:strVal val="solid"/>
                                      </p:to>
                                    </p:set>
                                    <p:set>
                                      <p:cBhvr>
                                        <p:cTn id="33" dur="500" fill="hold"/>
                                        <p:tgtEl>
                                          <p:spTgt spid="21"/>
                                        </p:tgtEl>
                                        <p:attrNameLst>
                                          <p:attrName>fill.on</p:attrName>
                                        </p:attrNameLst>
                                      </p:cBhvr>
                                      <p:to>
                                        <p:strVal val="true"/>
                                      </p:to>
                                    </p:set>
                                  </p:childTnLst>
                                </p:cTn>
                              </p:par>
                            </p:childTnLst>
                          </p:cTn>
                        </p:par>
                      </p:childTnLst>
                    </p:cTn>
                  </p:par>
                </p:childTnLst>
              </p:cTn>
              <p:nextCondLst>
                <p:cond evt="onClick" delay="0">
                  <p:tgtEl>
                    <p:spTgt spid="21"/>
                  </p:tgtEl>
                </p:cond>
              </p:nextCondLst>
            </p:seq>
            <p:seq concurrent="1" nextAc="seek">
              <p:cTn id="34" restart="whenNotActive" fill="hold" evtFilter="cancelBubble" nodeType="interactiveSeq">
                <p:stCondLst>
                  <p:cond evt="onClick" delay="0">
                    <p:tgtEl>
                      <p:spTgt spid="22"/>
                    </p:tgtEl>
                  </p:cond>
                </p:stCondLst>
                <p:endSync evt="end" delay="0">
                  <p:rtn val="all"/>
                </p:endSync>
                <p:childTnLst>
                  <p:par>
                    <p:cTn id="35" fill="hold">
                      <p:stCondLst>
                        <p:cond delay="0"/>
                      </p:stCondLst>
                      <p:childTnLst>
                        <p:par>
                          <p:cTn id="36" fill="hold">
                            <p:stCondLst>
                              <p:cond delay="0"/>
                            </p:stCondLst>
                            <p:childTnLst>
                              <p:par>
                                <p:cTn id="37" presetID="19" presetClass="emph" presetSubtype="0" fill="hold" grpId="0" nodeType="clickEffect">
                                  <p:stCondLst>
                                    <p:cond delay="0"/>
                                  </p:stCondLst>
                                  <p:childTnLst>
                                    <p:animClr clrSpc="rgb" dir="cw">
                                      <p:cBhvr override="childStyle">
                                        <p:cTn id="38" dur="500" fill="hold"/>
                                        <p:tgtEl>
                                          <p:spTgt spid="22"/>
                                        </p:tgtEl>
                                        <p:attrNameLst>
                                          <p:attrName>style.color</p:attrName>
                                        </p:attrNameLst>
                                      </p:cBhvr>
                                      <p:to>
                                        <a:srgbClr val="538135"/>
                                      </p:to>
                                    </p:animClr>
                                    <p:animClr clrSpc="rgb" dir="cw">
                                      <p:cBhvr>
                                        <p:cTn id="39" dur="500" fill="hold"/>
                                        <p:tgtEl>
                                          <p:spTgt spid="22"/>
                                        </p:tgtEl>
                                        <p:attrNameLst>
                                          <p:attrName>fillcolor</p:attrName>
                                        </p:attrNameLst>
                                      </p:cBhvr>
                                      <p:to>
                                        <a:srgbClr val="538135"/>
                                      </p:to>
                                    </p:animClr>
                                    <p:set>
                                      <p:cBhvr>
                                        <p:cTn id="40" dur="500" fill="hold"/>
                                        <p:tgtEl>
                                          <p:spTgt spid="22"/>
                                        </p:tgtEl>
                                        <p:attrNameLst>
                                          <p:attrName>fill.type</p:attrName>
                                        </p:attrNameLst>
                                      </p:cBhvr>
                                      <p:to>
                                        <p:strVal val="solid"/>
                                      </p:to>
                                    </p:set>
                                    <p:set>
                                      <p:cBhvr>
                                        <p:cTn id="41" dur="500" fill="hold"/>
                                        <p:tgtEl>
                                          <p:spTgt spid="22"/>
                                        </p:tgtEl>
                                        <p:attrNameLst>
                                          <p:attrName>fill.on</p:attrName>
                                        </p:attrNameLst>
                                      </p:cBhvr>
                                      <p:to>
                                        <p:strVal val="true"/>
                                      </p:to>
                                    </p:set>
                                  </p:childTnLst>
                                </p:cTn>
                              </p:par>
                            </p:childTnLst>
                          </p:cTn>
                        </p:par>
                      </p:childTnLst>
                    </p:cTn>
                  </p:par>
                </p:childTnLst>
              </p:cTn>
              <p:nextCondLst>
                <p:cond evt="onClick" delay="0">
                  <p:tgtEl>
                    <p:spTgt spid="22"/>
                  </p:tgtEl>
                </p:cond>
              </p:nextCondLst>
            </p:seq>
            <p:seq concurrent="1" nextAc="seek">
              <p:cTn id="42" restart="whenNotActive" fill="hold" evtFilter="cancelBubble" nodeType="interactiveSeq">
                <p:stCondLst>
                  <p:cond evt="onClick" delay="0">
                    <p:tgtEl>
                      <p:spTgt spid="23"/>
                    </p:tgtEl>
                  </p:cond>
                </p:stCondLst>
                <p:endSync evt="end" delay="0">
                  <p:rtn val="all"/>
                </p:endSync>
                <p:childTnLst>
                  <p:par>
                    <p:cTn id="43" fill="hold">
                      <p:stCondLst>
                        <p:cond delay="0"/>
                      </p:stCondLst>
                      <p:childTnLst>
                        <p:par>
                          <p:cTn id="44" fill="hold">
                            <p:stCondLst>
                              <p:cond delay="0"/>
                            </p:stCondLst>
                            <p:childTnLst>
                              <p:par>
                                <p:cTn id="45" presetID="19" presetClass="emph" presetSubtype="0" fill="hold" grpId="0" nodeType="clickEffect">
                                  <p:stCondLst>
                                    <p:cond delay="0"/>
                                  </p:stCondLst>
                                  <p:childTnLst>
                                    <p:animClr clrSpc="rgb" dir="cw">
                                      <p:cBhvr override="childStyle">
                                        <p:cTn id="46" dur="500" fill="hold"/>
                                        <p:tgtEl>
                                          <p:spTgt spid="23"/>
                                        </p:tgtEl>
                                        <p:attrNameLst>
                                          <p:attrName>style.color</p:attrName>
                                        </p:attrNameLst>
                                      </p:cBhvr>
                                      <p:to>
                                        <a:srgbClr val="538135"/>
                                      </p:to>
                                    </p:animClr>
                                    <p:animClr clrSpc="rgb" dir="cw">
                                      <p:cBhvr>
                                        <p:cTn id="47" dur="500" fill="hold"/>
                                        <p:tgtEl>
                                          <p:spTgt spid="23"/>
                                        </p:tgtEl>
                                        <p:attrNameLst>
                                          <p:attrName>fillcolor</p:attrName>
                                        </p:attrNameLst>
                                      </p:cBhvr>
                                      <p:to>
                                        <a:srgbClr val="538135"/>
                                      </p:to>
                                    </p:animClr>
                                    <p:set>
                                      <p:cBhvr>
                                        <p:cTn id="48" dur="500" fill="hold"/>
                                        <p:tgtEl>
                                          <p:spTgt spid="23"/>
                                        </p:tgtEl>
                                        <p:attrNameLst>
                                          <p:attrName>fill.type</p:attrName>
                                        </p:attrNameLst>
                                      </p:cBhvr>
                                      <p:to>
                                        <p:strVal val="solid"/>
                                      </p:to>
                                    </p:set>
                                    <p:set>
                                      <p:cBhvr>
                                        <p:cTn id="49" dur="500" fill="hold"/>
                                        <p:tgtEl>
                                          <p:spTgt spid="23"/>
                                        </p:tgtEl>
                                        <p:attrNameLst>
                                          <p:attrName>fill.on</p:attrName>
                                        </p:attrNameLst>
                                      </p:cBhvr>
                                      <p:to>
                                        <p:strVal val="true"/>
                                      </p:to>
                                    </p:set>
                                  </p:childTnLst>
                                </p:cTn>
                              </p:par>
                            </p:childTnLst>
                          </p:cTn>
                        </p:par>
                      </p:childTnLst>
                    </p:cTn>
                  </p:par>
                </p:childTnLst>
              </p:cTn>
              <p:nextCondLst>
                <p:cond evt="onClick" delay="0">
                  <p:tgtEl>
                    <p:spTgt spid="23"/>
                  </p:tgtEl>
                </p:cond>
              </p:nextCondLst>
            </p:seq>
            <p:seq concurrent="1" nextAc="seek">
              <p:cTn id="50" restart="whenNotActive" fill="hold" evtFilter="cancelBubble" nodeType="interactiveSeq">
                <p:stCondLst>
                  <p:cond evt="onClick" delay="0">
                    <p:tgtEl>
                      <p:spTgt spid="24"/>
                    </p:tgtEl>
                  </p:cond>
                </p:stCondLst>
                <p:endSync evt="end" delay="0">
                  <p:rtn val="all"/>
                </p:endSync>
                <p:childTnLst>
                  <p:par>
                    <p:cTn id="51" fill="hold">
                      <p:stCondLst>
                        <p:cond delay="0"/>
                      </p:stCondLst>
                      <p:childTnLst>
                        <p:par>
                          <p:cTn id="52" fill="hold">
                            <p:stCondLst>
                              <p:cond delay="0"/>
                            </p:stCondLst>
                            <p:childTnLst>
                              <p:par>
                                <p:cTn id="53" presetID="19" presetClass="emph" presetSubtype="0" fill="hold" grpId="0" nodeType="clickEffect">
                                  <p:stCondLst>
                                    <p:cond delay="0"/>
                                  </p:stCondLst>
                                  <p:childTnLst>
                                    <p:animClr clrSpc="rgb" dir="cw">
                                      <p:cBhvr override="childStyle">
                                        <p:cTn id="54" dur="500" fill="hold"/>
                                        <p:tgtEl>
                                          <p:spTgt spid="24"/>
                                        </p:tgtEl>
                                        <p:attrNameLst>
                                          <p:attrName>style.color</p:attrName>
                                        </p:attrNameLst>
                                      </p:cBhvr>
                                      <p:to>
                                        <a:srgbClr val="538135"/>
                                      </p:to>
                                    </p:animClr>
                                    <p:animClr clrSpc="rgb" dir="cw">
                                      <p:cBhvr>
                                        <p:cTn id="55" dur="500" fill="hold"/>
                                        <p:tgtEl>
                                          <p:spTgt spid="24"/>
                                        </p:tgtEl>
                                        <p:attrNameLst>
                                          <p:attrName>fillcolor</p:attrName>
                                        </p:attrNameLst>
                                      </p:cBhvr>
                                      <p:to>
                                        <a:srgbClr val="538135"/>
                                      </p:to>
                                    </p:animClr>
                                    <p:set>
                                      <p:cBhvr>
                                        <p:cTn id="56" dur="500" fill="hold"/>
                                        <p:tgtEl>
                                          <p:spTgt spid="24"/>
                                        </p:tgtEl>
                                        <p:attrNameLst>
                                          <p:attrName>fill.type</p:attrName>
                                        </p:attrNameLst>
                                      </p:cBhvr>
                                      <p:to>
                                        <p:strVal val="solid"/>
                                      </p:to>
                                    </p:set>
                                    <p:set>
                                      <p:cBhvr>
                                        <p:cTn id="57" dur="500" fill="hold"/>
                                        <p:tgtEl>
                                          <p:spTgt spid="24"/>
                                        </p:tgtEl>
                                        <p:attrNameLst>
                                          <p:attrName>fill.on</p:attrName>
                                        </p:attrNameLst>
                                      </p:cBhvr>
                                      <p:to>
                                        <p:strVal val="true"/>
                                      </p:to>
                                    </p:set>
                                  </p:childTnLst>
                                </p:cTn>
                              </p:par>
                            </p:childTnLst>
                          </p:cTn>
                        </p:par>
                      </p:childTnLst>
                    </p:cTn>
                  </p:par>
                </p:childTnLst>
              </p:cTn>
              <p:nextCondLst>
                <p:cond evt="onClick" delay="0">
                  <p:tgtEl>
                    <p:spTgt spid="24"/>
                  </p:tgtEl>
                </p:cond>
              </p:nextCondLst>
            </p:seq>
            <p:seq concurrent="1" nextAc="seek">
              <p:cTn id="58" restart="whenNotActive" fill="hold" evtFilter="cancelBubble" nodeType="interactiveSeq">
                <p:stCondLst>
                  <p:cond evt="onClick" delay="0">
                    <p:tgtEl>
                      <p:spTgt spid="25"/>
                    </p:tgtEl>
                  </p:cond>
                </p:stCondLst>
                <p:endSync evt="end" delay="0">
                  <p:rtn val="all"/>
                </p:endSync>
                <p:childTnLst>
                  <p:par>
                    <p:cTn id="59" fill="hold">
                      <p:stCondLst>
                        <p:cond delay="0"/>
                      </p:stCondLst>
                      <p:childTnLst>
                        <p:par>
                          <p:cTn id="60" fill="hold">
                            <p:stCondLst>
                              <p:cond delay="0"/>
                            </p:stCondLst>
                            <p:childTnLst>
                              <p:par>
                                <p:cTn id="61" presetID="19" presetClass="emph" presetSubtype="0" fill="hold" grpId="0" nodeType="clickEffect">
                                  <p:stCondLst>
                                    <p:cond delay="0"/>
                                  </p:stCondLst>
                                  <p:childTnLst>
                                    <p:animClr clrSpc="rgb" dir="cw">
                                      <p:cBhvr override="childStyle">
                                        <p:cTn id="62" dur="500" fill="hold"/>
                                        <p:tgtEl>
                                          <p:spTgt spid="25"/>
                                        </p:tgtEl>
                                        <p:attrNameLst>
                                          <p:attrName>style.color</p:attrName>
                                        </p:attrNameLst>
                                      </p:cBhvr>
                                      <p:to>
                                        <a:srgbClr val="538135"/>
                                      </p:to>
                                    </p:animClr>
                                    <p:animClr clrSpc="rgb" dir="cw">
                                      <p:cBhvr>
                                        <p:cTn id="63" dur="500" fill="hold"/>
                                        <p:tgtEl>
                                          <p:spTgt spid="25"/>
                                        </p:tgtEl>
                                        <p:attrNameLst>
                                          <p:attrName>fillcolor</p:attrName>
                                        </p:attrNameLst>
                                      </p:cBhvr>
                                      <p:to>
                                        <a:srgbClr val="538135"/>
                                      </p:to>
                                    </p:animClr>
                                    <p:set>
                                      <p:cBhvr>
                                        <p:cTn id="64" dur="500" fill="hold"/>
                                        <p:tgtEl>
                                          <p:spTgt spid="25"/>
                                        </p:tgtEl>
                                        <p:attrNameLst>
                                          <p:attrName>fill.type</p:attrName>
                                        </p:attrNameLst>
                                      </p:cBhvr>
                                      <p:to>
                                        <p:strVal val="solid"/>
                                      </p:to>
                                    </p:set>
                                    <p:set>
                                      <p:cBhvr>
                                        <p:cTn id="65" dur="500" fill="hold"/>
                                        <p:tgtEl>
                                          <p:spTgt spid="25"/>
                                        </p:tgtEl>
                                        <p:attrNameLst>
                                          <p:attrName>fill.on</p:attrName>
                                        </p:attrNameLst>
                                      </p:cBhvr>
                                      <p:to>
                                        <p:strVal val="true"/>
                                      </p:to>
                                    </p:set>
                                  </p:childTnLst>
                                </p:cTn>
                              </p:par>
                            </p:childTnLst>
                          </p:cTn>
                        </p:par>
                      </p:childTnLst>
                    </p:cTn>
                  </p:par>
                </p:childTnLst>
              </p:cTn>
              <p:nextCondLst>
                <p:cond evt="onClick" delay="0">
                  <p:tgtEl>
                    <p:spTgt spid="25"/>
                  </p:tgtEl>
                </p:cond>
              </p:nextCondLst>
            </p:seq>
            <p:seq concurrent="1" nextAc="seek">
              <p:cTn id="66" restart="whenNotActive" fill="hold" evtFilter="cancelBubble" nodeType="interactiveSeq">
                <p:stCondLst>
                  <p:cond evt="onClick" delay="0">
                    <p:tgtEl>
                      <p:spTgt spid="26"/>
                    </p:tgtEl>
                  </p:cond>
                </p:stCondLst>
                <p:endSync evt="end" delay="0">
                  <p:rtn val="all"/>
                </p:endSync>
                <p:childTnLst>
                  <p:par>
                    <p:cTn id="67" fill="hold">
                      <p:stCondLst>
                        <p:cond delay="0"/>
                      </p:stCondLst>
                      <p:childTnLst>
                        <p:par>
                          <p:cTn id="68" fill="hold">
                            <p:stCondLst>
                              <p:cond delay="0"/>
                            </p:stCondLst>
                            <p:childTnLst>
                              <p:par>
                                <p:cTn id="69" presetID="19" presetClass="emph" presetSubtype="0" fill="hold" grpId="0" nodeType="clickEffect">
                                  <p:stCondLst>
                                    <p:cond delay="0"/>
                                  </p:stCondLst>
                                  <p:childTnLst>
                                    <p:animClr clrSpc="rgb" dir="cw">
                                      <p:cBhvr override="childStyle">
                                        <p:cTn id="70" dur="500" fill="hold"/>
                                        <p:tgtEl>
                                          <p:spTgt spid="26"/>
                                        </p:tgtEl>
                                        <p:attrNameLst>
                                          <p:attrName>style.color</p:attrName>
                                        </p:attrNameLst>
                                      </p:cBhvr>
                                      <p:to>
                                        <a:srgbClr val="538135"/>
                                      </p:to>
                                    </p:animClr>
                                    <p:animClr clrSpc="rgb" dir="cw">
                                      <p:cBhvr>
                                        <p:cTn id="71" dur="500" fill="hold"/>
                                        <p:tgtEl>
                                          <p:spTgt spid="26"/>
                                        </p:tgtEl>
                                        <p:attrNameLst>
                                          <p:attrName>fillcolor</p:attrName>
                                        </p:attrNameLst>
                                      </p:cBhvr>
                                      <p:to>
                                        <a:srgbClr val="538135"/>
                                      </p:to>
                                    </p:animClr>
                                    <p:set>
                                      <p:cBhvr>
                                        <p:cTn id="72" dur="500" fill="hold"/>
                                        <p:tgtEl>
                                          <p:spTgt spid="26"/>
                                        </p:tgtEl>
                                        <p:attrNameLst>
                                          <p:attrName>fill.type</p:attrName>
                                        </p:attrNameLst>
                                      </p:cBhvr>
                                      <p:to>
                                        <p:strVal val="solid"/>
                                      </p:to>
                                    </p:set>
                                    <p:set>
                                      <p:cBhvr>
                                        <p:cTn id="73" dur="500" fill="hold"/>
                                        <p:tgtEl>
                                          <p:spTgt spid="26"/>
                                        </p:tgtEl>
                                        <p:attrNameLst>
                                          <p:attrName>fill.on</p:attrName>
                                        </p:attrNameLst>
                                      </p:cBhvr>
                                      <p:to>
                                        <p:strVal val="true"/>
                                      </p:to>
                                    </p:set>
                                  </p:childTnLst>
                                </p:cTn>
                              </p:par>
                            </p:childTnLst>
                          </p:cTn>
                        </p:par>
                      </p:childTnLst>
                    </p:cTn>
                  </p:par>
                </p:childTnLst>
              </p:cTn>
              <p:nextCondLst>
                <p:cond evt="onClick" delay="0">
                  <p:tgtEl>
                    <p:spTgt spid="26"/>
                  </p:tgtEl>
                </p:cond>
              </p:nextCondLst>
            </p:seq>
            <p:seq concurrent="1" nextAc="seek">
              <p:cTn id="74" restart="whenNotActive" fill="hold" evtFilter="cancelBubble" nodeType="interactiveSeq">
                <p:stCondLst>
                  <p:cond evt="onClick" delay="0">
                    <p:tgtEl>
                      <p:spTgt spid="27"/>
                    </p:tgtEl>
                  </p:cond>
                </p:stCondLst>
                <p:endSync evt="end" delay="0">
                  <p:rtn val="all"/>
                </p:endSync>
                <p:childTnLst>
                  <p:par>
                    <p:cTn id="75" fill="hold">
                      <p:stCondLst>
                        <p:cond delay="0"/>
                      </p:stCondLst>
                      <p:childTnLst>
                        <p:par>
                          <p:cTn id="76" fill="hold">
                            <p:stCondLst>
                              <p:cond delay="0"/>
                            </p:stCondLst>
                            <p:childTnLst>
                              <p:par>
                                <p:cTn id="77" presetID="19" presetClass="emph" presetSubtype="0" fill="hold" grpId="0" nodeType="clickEffect">
                                  <p:stCondLst>
                                    <p:cond delay="0"/>
                                  </p:stCondLst>
                                  <p:childTnLst>
                                    <p:animClr clrSpc="rgb" dir="cw">
                                      <p:cBhvr override="childStyle">
                                        <p:cTn id="78" dur="500" fill="hold"/>
                                        <p:tgtEl>
                                          <p:spTgt spid="27"/>
                                        </p:tgtEl>
                                        <p:attrNameLst>
                                          <p:attrName>style.color</p:attrName>
                                        </p:attrNameLst>
                                      </p:cBhvr>
                                      <p:to>
                                        <a:srgbClr val="538135"/>
                                      </p:to>
                                    </p:animClr>
                                    <p:animClr clrSpc="rgb" dir="cw">
                                      <p:cBhvr>
                                        <p:cTn id="79" dur="500" fill="hold"/>
                                        <p:tgtEl>
                                          <p:spTgt spid="27"/>
                                        </p:tgtEl>
                                        <p:attrNameLst>
                                          <p:attrName>fillcolor</p:attrName>
                                        </p:attrNameLst>
                                      </p:cBhvr>
                                      <p:to>
                                        <a:srgbClr val="538135"/>
                                      </p:to>
                                    </p:animClr>
                                    <p:set>
                                      <p:cBhvr>
                                        <p:cTn id="80" dur="500" fill="hold"/>
                                        <p:tgtEl>
                                          <p:spTgt spid="27"/>
                                        </p:tgtEl>
                                        <p:attrNameLst>
                                          <p:attrName>fill.type</p:attrName>
                                        </p:attrNameLst>
                                      </p:cBhvr>
                                      <p:to>
                                        <p:strVal val="solid"/>
                                      </p:to>
                                    </p:set>
                                    <p:set>
                                      <p:cBhvr>
                                        <p:cTn id="81" dur="500" fill="hold"/>
                                        <p:tgtEl>
                                          <p:spTgt spid="27"/>
                                        </p:tgtEl>
                                        <p:attrNameLst>
                                          <p:attrName>fill.on</p:attrName>
                                        </p:attrNameLst>
                                      </p:cBhvr>
                                      <p:to>
                                        <p:strVal val="true"/>
                                      </p:to>
                                    </p:set>
                                  </p:childTnLst>
                                </p:cTn>
                              </p:par>
                            </p:childTnLst>
                          </p:cTn>
                        </p:par>
                      </p:childTnLst>
                    </p:cTn>
                  </p:par>
                </p:childTnLst>
              </p:cTn>
              <p:nextCondLst>
                <p:cond evt="onClick" delay="0">
                  <p:tgtEl>
                    <p:spTgt spid="27"/>
                  </p:tgtEl>
                </p:cond>
              </p:nextCondLst>
            </p:seq>
            <p:seq concurrent="1" nextAc="seek">
              <p:cTn id="82" restart="whenNotActive" fill="hold" evtFilter="cancelBubble" nodeType="interactiveSeq">
                <p:stCondLst>
                  <p:cond evt="onClick" delay="0">
                    <p:tgtEl>
                      <p:spTgt spid="28"/>
                    </p:tgtEl>
                  </p:cond>
                </p:stCondLst>
                <p:endSync evt="end" delay="0">
                  <p:rtn val="all"/>
                </p:endSync>
                <p:childTnLst>
                  <p:par>
                    <p:cTn id="83" fill="hold">
                      <p:stCondLst>
                        <p:cond delay="0"/>
                      </p:stCondLst>
                      <p:childTnLst>
                        <p:par>
                          <p:cTn id="84" fill="hold">
                            <p:stCondLst>
                              <p:cond delay="0"/>
                            </p:stCondLst>
                            <p:childTnLst>
                              <p:par>
                                <p:cTn id="85" presetID="19" presetClass="emph" presetSubtype="0" fill="hold" grpId="0" nodeType="clickEffect">
                                  <p:stCondLst>
                                    <p:cond delay="0"/>
                                  </p:stCondLst>
                                  <p:childTnLst>
                                    <p:animClr clrSpc="rgb" dir="cw">
                                      <p:cBhvr override="childStyle">
                                        <p:cTn id="86" dur="500" fill="hold"/>
                                        <p:tgtEl>
                                          <p:spTgt spid="28"/>
                                        </p:tgtEl>
                                        <p:attrNameLst>
                                          <p:attrName>style.color</p:attrName>
                                        </p:attrNameLst>
                                      </p:cBhvr>
                                      <p:to>
                                        <a:srgbClr val="538135"/>
                                      </p:to>
                                    </p:animClr>
                                    <p:animClr clrSpc="rgb" dir="cw">
                                      <p:cBhvr>
                                        <p:cTn id="87" dur="500" fill="hold"/>
                                        <p:tgtEl>
                                          <p:spTgt spid="28"/>
                                        </p:tgtEl>
                                        <p:attrNameLst>
                                          <p:attrName>fillcolor</p:attrName>
                                        </p:attrNameLst>
                                      </p:cBhvr>
                                      <p:to>
                                        <a:srgbClr val="538135"/>
                                      </p:to>
                                    </p:animClr>
                                    <p:set>
                                      <p:cBhvr>
                                        <p:cTn id="88" dur="500" fill="hold"/>
                                        <p:tgtEl>
                                          <p:spTgt spid="28"/>
                                        </p:tgtEl>
                                        <p:attrNameLst>
                                          <p:attrName>fill.type</p:attrName>
                                        </p:attrNameLst>
                                      </p:cBhvr>
                                      <p:to>
                                        <p:strVal val="solid"/>
                                      </p:to>
                                    </p:set>
                                    <p:set>
                                      <p:cBhvr>
                                        <p:cTn id="89" dur="500" fill="hold"/>
                                        <p:tgtEl>
                                          <p:spTgt spid="28"/>
                                        </p:tgtEl>
                                        <p:attrNameLst>
                                          <p:attrName>fill.on</p:attrName>
                                        </p:attrNameLst>
                                      </p:cBhvr>
                                      <p:to>
                                        <p:strVal val="true"/>
                                      </p:to>
                                    </p:set>
                                  </p:childTnLst>
                                </p:cTn>
                              </p:par>
                            </p:childTnLst>
                          </p:cTn>
                        </p:par>
                      </p:childTnLst>
                    </p:cTn>
                  </p:par>
                </p:childTnLst>
              </p:cTn>
              <p:nextCondLst>
                <p:cond evt="onClick" delay="0">
                  <p:tgtEl>
                    <p:spTgt spid="28"/>
                  </p:tgtEl>
                </p:cond>
              </p:nextCondLst>
            </p:seq>
            <p:seq concurrent="1" nextAc="seek">
              <p:cTn id="90" restart="whenNotActive" fill="hold" evtFilter="cancelBubble" nodeType="interactiveSeq">
                <p:stCondLst>
                  <p:cond evt="onClick" delay="0">
                    <p:tgtEl>
                      <p:spTgt spid="29"/>
                    </p:tgtEl>
                  </p:cond>
                </p:stCondLst>
                <p:endSync evt="end" delay="0">
                  <p:rtn val="all"/>
                </p:endSync>
                <p:childTnLst>
                  <p:par>
                    <p:cTn id="91" fill="hold">
                      <p:stCondLst>
                        <p:cond delay="0"/>
                      </p:stCondLst>
                      <p:childTnLst>
                        <p:par>
                          <p:cTn id="92" fill="hold">
                            <p:stCondLst>
                              <p:cond delay="0"/>
                            </p:stCondLst>
                            <p:childTnLst>
                              <p:par>
                                <p:cTn id="93" presetID="19" presetClass="emph" presetSubtype="0" fill="hold" grpId="0" nodeType="clickEffect">
                                  <p:stCondLst>
                                    <p:cond delay="0"/>
                                  </p:stCondLst>
                                  <p:childTnLst>
                                    <p:animClr clrSpc="rgb" dir="cw">
                                      <p:cBhvr override="childStyle">
                                        <p:cTn id="94" dur="500" fill="hold"/>
                                        <p:tgtEl>
                                          <p:spTgt spid="29"/>
                                        </p:tgtEl>
                                        <p:attrNameLst>
                                          <p:attrName>style.color</p:attrName>
                                        </p:attrNameLst>
                                      </p:cBhvr>
                                      <p:to>
                                        <a:srgbClr val="538135"/>
                                      </p:to>
                                    </p:animClr>
                                    <p:animClr clrSpc="rgb" dir="cw">
                                      <p:cBhvr>
                                        <p:cTn id="95" dur="500" fill="hold"/>
                                        <p:tgtEl>
                                          <p:spTgt spid="29"/>
                                        </p:tgtEl>
                                        <p:attrNameLst>
                                          <p:attrName>fillcolor</p:attrName>
                                        </p:attrNameLst>
                                      </p:cBhvr>
                                      <p:to>
                                        <a:srgbClr val="538135"/>
                                      </p:to>
                                    </p:animClr>
                                    <p:set>
                                      <p:cBhvr>
                                        <p:cTn id="96" dur="500" fill="hold"/>
                                        <p:tgtEl>
                                          <p:spTgt spid="29"/>
                                        </p:tgtEl>
                                        <p:attrNameLst>
                                          <p:attrName>fill.type</p:attrName>
                                        </p:attrNameLst>
                                      </p:cBhvr>
                                      <p:to>
                                        <p:strVal val="solid"/>
                                      </p:to>
                                    </p:set>
                                    <p:set>
                                      <p:cBhvr>
                                        <p:cTn id="97" dur="500" fill="hold"/>
                                        <p:tgtEl>
                                          <p:spTgt spid="29"/>
                                        </p:tgtEl>
                                        <p:attrNameLst>
                                          <p:attrName>fill.on</p:attrName>
                                        </p:attrNameLst>
                                      </p:cBhvr>
                                      <p:to>
                                        <p:strVal val="true"/>
                                      </p:to>
                                    </p:set>
                                  </p:childTnLst>
                                </p:cTn>
                              </p:par>
                            </p:childTnLst>
                          </p:cTn>
                        </p:par>
                      </p:childTnLst>
                    </p:cTn>
                  </p:par>
                </p:childTnLst>
              </p:cTn>
              <p:nextCondLst>
                <p:cond evt="onClick" delay="0">
                  <p:tgtEl>
                    <p:spTgt spid="29"/>
                  </p:tgtEl>
                </p:cond>
              </p:nextCondLst>
            </p:seq>
            <p:seq concurrent="1" nextAc="seek">
              <p:cTn id="98" restart="whenNotActive" fill="hold" evtFilter="cancelBubble" nodeType="interactiveSeq">
                <p:stCondLst>
                  <p:cond evt="onClick" delay="0">
                    <p:tgtEl>
                      <p:spTgt spid="30"/>
                    </p:tgtEl>
                  </p:cond>
                </p:stCondLst>
                <p:endSync evt="end" delay="0">
                  <p:rtn val="all"/>
                </p:endSync>
                <p:childTnLst>
                  <p:par>
                    <p:cTn id="99" fill="hold">
                      <p:stCondLst>
                        <p:cond delay="0"/>
                      </p:stCondLst>
                      <p:childTnLst>
                        <p:par>
                          <p:cTn id="100" fill="hold">
                            <p:stCondLst>
                              <p:cond delay="0"/>
                            </p:stCondLst>
                            <p:childTnLst>
                              <p:par>
                                <p:cTn id="101" presetID="19" presetClass="emph" presetSubtype="0" fill="hold" grpId="0" nodeType="clickEffect">
                                  <p:stCondLst>
                                    <p:cond delay="0"/>
                                  </p:stCondLst>
                                  <p:childTnLst>
                                    <p:animClr clrSpc="rgb" dir="cw">
                                      <p:cBhvr override="childStyle">
                                        <p:cTn id="102" dur="500" fill="hold"/>
                                        <p:tgtEl>
                                          <p:spTgt spid="30"/>
                                        </p:tgtEl>
                                        <p:attrNameLst>
                                          <p:attrName>style.color</p:attrName>
                                        </p:attrNameLst>
                                      </p:cBhvr>
                                      <p:to>
                                        <a:srgbClr val="538135"/>
                                      </p:to>
                                    </p:animClr>
                                    <p:animClr clrSpc="rgb" dir="cw">
                                      <p:cBhvr>
                                        <p:cTn id="103" dur="500" fill="hold"/>
                                        <p:tgtEl>
                                          <p:spTgt spid="30"/>
                                        </p:tgtEl>
                                        <p:attrNameLst>
                                          <p:attrName>fillcolor</p:attrName>
                                        </p:attrNameLst>
                                      </p:cBhvr>
                                      <p:to>
                                        <a:srgbClr val="538135"/>
                                      </p:to>
                                    </p:animClr>
                                    <p:set>
                                      <p:cBhvr>
                                        <p:cTn id="104" dur="500" fill="hold"/>
                                        <p:tgtEl>
                                          <p:spTgt spid="30"/>
                                        </p:tgtEl>
                                        <p:attrNameLst>
                                          <p:attrName>fill.type</p:attrName>
                                        </p:attrNameLst>
                                      </p:cBhvr>
                                      <p:to>
                                        <p:strVal val="solid"/>
                                      </p:to>
                                    </p:set>
                                    <p:set>
                                      <p:cBhvr>
                                        <p:cTn id="105" dur="500" fill="hold"/>
                                        <p:tgtEl>
                                          <p:spTgt spid="30"/>
                                        </p:tgtEl>
                                        <p:attrNameLst>
                                          <p:attrName>fill.on</p:attrName>
                                        </p:attrNameLst>
                                      </p:cBhvr>
                                      <p:to>
                                        <p:strVal val="true"/>
                                      </p:to>
                                    </p:set>
                                  </p:childTnLst>
                                </p:cTn>
                              </p:par>
                            </p:childTnLst>
                          </p:cTn>
                        </p:par>
                      </p:childTnLst>
                    </p:cTn>
                  </p:par>
                </p:childTnLst>
              </p:cTn>
              <p:nextCondLst>
                <p:cond evt="onClick" delay="0">
                  <p:tgtEl>
                    <p:spTgt spid="30"/>
                  </p:tgtEl>
                </p:cond>
              </p:nextCondLst>
            </p:seq>
            <p:seq concurrent="1" nextAc="seek">
              <p:cTn id="106" restart="whenNotActive" fill="hold" evtFilter="cancelBubble" nodeType="interactiveSeq">
                <p:stCondLst>
                  <p:cond evt="onClick" delay="0">
                    <p:tgtEl>
                      <p:spTgt spid="31"/>
                    </p:tgtEl>
                  </p:cond>
                </p:stCondLst>
                <p:endSync evt="end" delay="0">
                  <p:rtn val="all"/>
                </p:endSync>
                <p:childTnLst>
                  <p:par>
                    <p:cTn id="107" fill="hold">
                      <p:stCondLst>
                        <p:cond delay="0"/>
                      </p:stCondLst>
                      <p:childTnLst>
                        <p:par>
                          <p:cTn id="108" fill="hold">
                            <p:stCondLst>
                              <p:cond delay="0"/>
                            </p:stCondLst>
                            <p:childTnLst>
                              <p:par>
                                <p:cTn id="109" presetID="19" presetClass="emph" presetSubtype="0" fill="hold" grpId="0" nodeType="clickEffect">
                                  <p:stCondLst>
                                    <p:cond delay="0"/>
                                  </p:stCondLst>
                                  <p:childTnLst>
                                    <p:animClr clrSpc="rgb" dir="cw">
                                      <p:cBhvr override="childStyle">
                                        <p:cTn id="110" dur="500" fill="hold"/>
                                        <p:tgtEl>
                                          <p:spTgt spid="31"/>
                                        </p:tgtEl>
                                        <p:attrNameLst>
                                          <p:attrName>style.color</p:attrName>
                                        </p:attrNameLst>
                                      </p:cBhvr>
                                      <p:to>
                                        <a:srgbClr val="538135"/>
                                      </p:to>
                                    </p:animClr>
                                    <p:animClr clrSpc="rgb" dir="cw">
                                      <p:cBhvr>
                                        <p:cTn id="111" dur="500" fill="hold"/>
                                        <p:tgtEl>
                                          <p:spTgt spid="31"/>
                                        </p:tgtEl>
                                        <p:attrNameLst>
                                          <p:attrName>fillcolor</p:attrName>
                                        </p:attrNameLst>
                                      </p:cBhvr>
                                      <p:to>
                                        <a:srgbClr val="538135"/>
                                      </p:to>
                                    </p:animClr>
                                    <p:set>
                                      <p:cBhvr>
                                        <p:cTn id="112" dur="500" fill="hold"/>
                                        <p:tgtEl>
                                          <p:spTgt spid="31"/>
                                        </p:tgtEl>
                                        <p:attrNameLst>
                                          <p:attrName>fill.type</p:attrName>
                                        </p:attrNameLst>
                                      </p:cBhvr>
                                      <p:to>
                                        <p:strVal val="solid"/>
                                      </p:to>
                                    </p:set>
                                    <p:set>
                                      <p:cBhvr>
                                        <p:cTn id="113" dur="500" fill="hold"/>
                                        <p:tgtEl>
                                          <p:spTgt spid="31"/>
                                        </p:tgtEl>
                                        <p:attrNameLst>
                                          <p:attrName>fill.on</p:attrName>
                                        </p:attrNameLst>
                                      </p:cBhvr>
                                      <p:to>
                                        <p:strVal val="true"/>
                                      </p:to>
                                    </p:set>
                                  </p:childTnLst>
                                </p:cTn>
                              </p:par>
                            </p:childTnLst>
                          </p:cTn>
                        </p:par>
                      </p:childTnLst>
                    </p:cTn>
                  </p:par>
                </p:childTnLst>
              </p:cTn>
              <p:nextCondLst>
                <p:cond evt="onClick" delay="0">
                  <p:tgtEl>
                    <p:spTgt spid="31"/>
                  </p:tgtEl>
                </p:cond>
              </p:nextCondLst>
            </p:seq>
            <p:seq concurrent="1" nextAc="seek">
              <p:cTn id="114" restart="whenNotActive" fill="hold" evtFilter="cancelBubble" nodeType="interactiveSeq">
                <p:stCondLst>
                  <p:cond evt="onClick" delay="0">
                    <p:tgtEl>
                      <p:spTgt spid="32"/>
                    </p:tgtEl>
                  </p:cond>
                </p:stCondLst>
                <p:endSync evt="end" delay="0">
                  <p:rtn val="all"/>
                </p:endSync>
                <p:childTnLst>
                  <p:par>
                    <p:cTn id="115" fill="hold">
                      <p:stCondLst>
                        <p:cond delay="0"/>
                      </p:stCondLst>
                      <p:childTnLst>
                        <p:par>
                          <p:cTn id="116" fill="hold">
                            <p:stCondLst>
                              <p:cond delay="0"/>
                            </p:stCondLst>
                            <p:childTnLst>
                              <p:par>
                                <p:cTn id="117" presetID="19" presetClass="emph" presetSubtype="0" fill="hold" grpId="0" nodeType="clickEffect">
                                  <p:stCondLst>
                                    <p:cond delay="0"/>
                                  </p:stCondLst>
                                  <p:childTnLst>
                                    <p:animClr clrSpc="rgb" dir="cw">
                                      <p:cBhvr override="childStyle">
                                        <p:cTn id="118" dur="500" fill="hold"/>
                                        <p:tgtEl>
                                          <p:spTgt spid="32"/>
                                        </p:tgtEl>
                                        <p:attrNameLst>
                                          <p:attrName>style.color</p:attrName>
                                        </p:attrNameLst>
                                      </p:cBhvr>
                                      <p:to>
                                        <a:srgbClr val="538135"/>
                                      </p:to>
                                    </p:animClr>
                                    <p:animClr clrSpc="rgb" dir="cw">
                                      <p:cBhvr>
                                        <p:cTn id="119" dur="500" fill="hold"/>
                                        <p:tgtEl>
                                          <p:spTgt spid="32"/>
                                        </p:tgtEl>
                                        <p:attrNameLst>
                                          <p:attrName>fillcolor</p:attrName>
                                        </p:attrNameLst>
                                      </p:cBhvr>
                                      <p:to>
                                        <a:srgbClr val="538135"/>
                                      </p:to>
                                    </p:animClr>
                                    <p:set>
                                      <p:cBhvr>
                                        <p:cTn id="120" dur="500" fill="hold"/>
                                        <p:tgtEl>
                                          <p:spTgt spid="32"/>
                                        </p:tgtEl>
                                        <p:attrNameLst>
                                          <p:attrName>fill.type</p:attrName>
                                        </p:attrNameLst>
                                      </p:cBhvr>
                                      <p:to>
                                        <p:strVal val="solid"/>
                                      </p:to>
                                    </p:set>
                                    <p:set>
                                      <p:cBhvr>
                                        <p:cTn id="121" dur="500" fill="hold"/>
                                        <p:tgtEl>
                                          <p:spTgt spid="32"/>
                                        </p:tgtEl>
                                        <p:attrNameLst>
                                          <p:attrName>fill.on</p:attrName>
                                        </p:attrNameLst>
                                      </p:cBhvr>
                                      <p:to>
                                        <p:strVal val="true"/>
                                      </p:to>
                                    </p:set>
                                  </p:childTnLst>
                                </p:cTn>
                              </p:par>
                            </p:childTnLst>
                          </p:cTn>
                        </p:par>
                      </p:childTnLst>
                    </p:cTn>
                  </p:par>
                </p:childTnLst>
              </p:cTn>
              <p:nextCondLst>
                <p:cond evt="onClick" delay="0">
                  <p:tgtEl>
                    <p:spTgt spid="32"/>
                  </p:tgtEl>
                </p:cond>
              </p:nextCondLst>
            </p:seq>
            <p:seq concurrent="1" nextAc="seek">
              <p:cTn id="122" restart="whenNotActive" fill="hold" evtFilter="cancelBubble" nodeType="interactiveSeq">
                <p:stCondLst>
                  <p:cond evt="onClick" delay="0">
                    <p:tgtEl>
                      <p:spTgt spid="33"/>
                    </p:tgtEl>
                  </p:cond>
                </p:stCondLst>
                <p:endSync evt="end" delay="0">
                  <p:rtn val="all"/>
                </p:endSync>
                <p:childTnLst>
                  <p:par>
                    <p:cTn id="123" fill="hold">
                      <p:stCondLst>
                        <p:cond delay="0"/>
                      </p:stCondLst>
                      <p:childTnLst>
                        <p:par>
                          <p:cTn id="124" fill="hold">
                            <p:stCondLst>
                              <p:cond delay="0"/>
                            </p:stCondLst>
                            <p:childTnLst>
                              <p:par>
                                <p:cTn id="125" presetID="19" presetClass="emph" presetSubtype="0" fill="hold" grpId="0" nodeType="clickEffect">
                                  <p:stCondLst>
                                    <p:cond delay="0"/>
                                  </p:stCondLst>
                                  <p:childTnLst>
                                    <p:animClr clrSpc="rgb" dir="cw">
                                      <p:cBhvr override="childStyle">
                                        <p:cTn id="126" dur="500" fill="hold"/>
                                        <p:tgtEl>
                                          <p:spTgt spid="33"/>
                                        </p:tgtEl>
                                        <p:attrNameLst>
                                          <p:attrName>style.color</p:attrName>
                                        </p:attrNameLst>
                                      </p:cBhvr>
                                      <p:to>
                                        <a:srgbClr val="538135"/>
                                      </p:to>
                                    </p:animClr>
                                    <p:animClr clrSpc="rgb" dir="cw">
                                      <p:cBhvr>
                                        <p:cTn id="127" dur="500" fill="hold"/>
                                        <p:tgtEl>
                                          <p:spTgt spid="33"/>
                                        </p:tgtEl>
                                        <p:attrNameLst>
                                          <p:attrName>fillcolor</p:attrName>
                                        </p:attrNameLst>
                                      </p:cBhvr>
                                      <p:to>
                                        <a:srgbClr val="538135"/>
                                      </p:to>
                                    </p:animClr>
                                    <p:set>
                                      <p:cBhvr>
                                        <p:cTn id="128" dur="500" fill="hold"/>
                                        <p:tgtEl>
                                          <p:spTgt spid="33"/>
                                        </p:tgtEl>
                                        <p:attrNameLst>
                                          <p:attrName>fill.type</p:attrName>
                                        </p:attrNameLst>
                                      </p:cBhvr>
                                      <p:to>
                                        <p:strVal val="solid"/>
                                      </p:to>
                                    </p:set>
                                    <p:set>
                                      <p:cBhvr>
                                        <p:cTn id="129" dur="500" fill="hold"/>
                                        <p:tgtEl>
                                          <p:spTgt spid="33"/>
                                        </p:tgtEl>
                                        <p:attrNameLst>
                                          <p:attrName>fill.on</p:attrName>
                                        </p:attrNameLst>
                                      </p:cBhvr>
                                      <p:to>
                                        <p:strVal val="true"/>
                                      </p:to>
                                    </p:set>
                                  </p:childTnLst>
                                </p:cTn>
                              </p:par>
                            </p:childTnLst>
                          </p:cTn>
                        </p:par>
                      </p:childTnLst>
                    </p:cTn>
                  </p:par>
                </p:childTnLst>
              </p:cTn>
              <p:nextCondLst>
                <p:cond evt="onClick" delay="0">
                  <p:tgtEl>
                    <p:spTgt spid="33"/>
                  </p:tgtEl>
                </p:cond>
              </p:nextCondLst>
            </p:seq>
            <p:seq concurrent="1" nextAc="seek">
              <p:cTn id="130" restart="whenNotActive" fill="hold" evtFilter="cancelBubble" nodeType="interactiveSeq">
                <p:stCondLst>
                  <p:cond evt="onClick" delay="0">
                    <p:tgtEl>
                      <p:spTgt spid="34"/>
                    </p:tgtEl>
                  </p:cond>
                </p:stCondLst>
                <p:endSync evt="end" delay="0">
                  <p:rtn val="all"/>
                </p:endSync>
                <p:childTnLst>
                  <p:par>
                    <p:cTn id="131" fill="hold">
                      <p:stCondLst>
                        <p:cond delay="0"/>
                      </p:stCondLst>
                      <p:childTnLst>
                        <p:par>
                          <p:cTn id="132" fill="hold">
                            <p:stCondLst>
                              <p:cond delay="0"/>
                            </p:stCondLst>
                            <p:childTnLst>
                              <p:par>
                                <p:cTn id="133" presetID="19" presetClass="emph" presetSubtype="0" fill="hold" grpId="0" nodeType="clickEffect">
                                  <p:stCondLst>
                                    <p:cond delay="0"/>
                                  </p:stCondLst>
                                  <p:childTnLst>
                                    <p:animClr clrSpc="rgb" dir="cw">
                                      <p:cBhvr override="childStyle">
                                        <p:cTn id="134" dur="500" fill="hold"/>
                                        <p:tgtEl>
                                          <p:spTgt spid="34"/>
                                        </p:tgtEl>
                                        <p:attrNameLst>
                                          <p:attrName>style.color</p:attrName>
                                        </p:attrNameLst>
                                      </p:cBhvr>
                                      <p:to>
                                        <a:srgbClr val="538135"/>
                                      </p:to>
                                    </p:animClr>
                                    <p:animClr clrSpc="rgb" dir="cw">
                                      <p:cBhvr>
                                        <p:cTn id="135" dur="500" fill="hold"/>
                                        <p:tgtEl>
                                          <p:spTgt spid="34"/>
                                        </p:tgtEl>
                                        <p:attrNameLst>
                                          <p:attrName>fillcolor</p:attrName>
                                        </p:attrNameLst>
                                      </p:cBhvr>
                                      <p:to>
                                        <a:srgbClr val="538135"/>
                                      </p:to>
                                    </p:animClr>
                                    <p:set>
                                      <p:cBhvr>
                                        <p:cTn id="136" dur="500" fill="hold"/>
                                        <p:tgtEl>
                                          <p:spTgt spid="34"/>
                                        </p:tgtEl>
                                        <p:attrNameLst>
                                          <p:attrName>fill.type</p:attrName>
                                        </p:attrNameLst>
                                      </p:cBhvr>
                                      <p:to>
                                        <p:strVal val="solid"/>
                                      </p:to>
                                    </p:set>
                                    <p:set>
                                      <p:cBhvr>
                                        <p:cTn id="137" dur="500" fill="hold"/>
                                        <p:tgtEl>
                                          <p:spTgt spid="34"/>
                                        </p:tgtEl>
                                        <p:attrNameLst>
                                          <p:attrName>fill.on</p:attrName>
                                        </p:attrNameLst>
                                      </p:cBhvr>
                                      <p:to>
                                        <p:strVal val="true"/>
                                      </p:to>
                                    </p:set>
                                  </p:childTnLst>
                                </p:cTn>
                              </p:par>
                            </p:childTnLst>
                          </p:cTn>
                        </p:par>
                      </p:childTnLst>
                    </p:cTn>
                  </p:par>
                </p:childTnLst>
              </p:cTn>
              <p:nextCondLst>
                <p:cond evt="onClick" delay="0">
                  <p:tgtEl>
                    <p:spTgt spid="34"/>
                  </p:tgtEl>
                </p:cond>
              </p:nextCondLst>
            </p:seq>
            <p:seq concurrent="1" nextAc="seek">
              <p:cTn id="138" restart="whenNotActive" fill="hold" evtFilter="cancelBubble" nodeType="interactiveSeq">
                <p:stCondLst>
                  <p:cond evt="onClick" delay="0">
                    <p:tgtEl>
                      <p:spTgt spid="35"/>
                    </p:tgtEl>
                  </p:cond>
                </p:stCondLst>
                <p:endSync evt="end" delay="0">
                  <p:rtn val="all"/>
                </p:endSync>
                <p:childTnLst>
                  <p:par>
                    <p:cTn id="139" fill="hold">
                      <p:stCondLst>
                        <p:cond delay="0"/>
                      </p:stCondLst>
                      <p:childTnLst>
                        <p:par>
                          <p:cTn id="140" fill="hold">
                            <p:stCondLst>
                              <p:cond delay="0"/>
                            </p:stCondLst>
                            <p:childTnLst>
                              <p:par>
                                <p:cTn id="141" presetID="19" presetClass="emph" presetSubtype="0" fill="hold" grpId="0" nodeType="clickEffect">
                                  <p:stCondLst>
                                    <p:cond delay="0"/>
                                  </p:stCondLst>
                                  <p:childTnLst>
                                    <p:animClr clrSpc="rgb" dir="cw">
                                      <p:cBhvr override="childStyle">
                                        <p:cTn id="142" dur="500" fill="hold"/>
                                        <p:tgtEl>
                                          <p:spTgt spid="35"/>
                                        </p:tgtEl>
                                        <p:attrNameLst>
                                          <p:attrName>style.color</p:attrName>
                                        </p:attrNameLst>
                                      </p:cBhvr>
                                      <p:to>
                                        <a:srgbClr val="538135"/>
                                      </p:to>
                                    </p:animClr>
                                    <p:animClr clrSpc="rgb" dir="cw">
                                      <p:cBhvr>
                                        <p:cTn id="143" dur="500" fill="hold"/>
                                        <p:tgtEl>
                                          <p:spTgt spid="35"/>
                                        </p:tgtEl>
                                        <p:attrNameLst>
                                          <p:attrName>fillcolor</p:attrName>
                                        </p:attrNameLst>
                                      </p:cBhvr>
                                      <p:to>
                                        <a:srgbClr val="538135"/>
                                      </p:to>
                                    </p:animClr>
                                    <p:set>
                                      <p:cBhvr>
                                        <p:cTn id="144" dur="500" fill="hold"/>
                                        <p:tgtEl>
                                          <p:spTgt spid="35"/>
                                        </p:tgtEl>
                                        <p:attrNameLst>
                                          <p:attrName>fill.type</p:attrName>
                                        </p:attrNameLst>
                                      </p:cBhvr>
                                      <p:to>
                                        <p:strVal val="solid"/>
                                      </p:to>
                                    </p:set>
                                    <p:set>
                                      <p:cBhvr>
                                        <p:cTn id="145" dur="500" fill="hold"/>
                                        <p:tgtEl>
                                          <p:spTgt spid="35"/>
                                        </p:tgtEl>
                                        <p:attrNameLst>
                                          <p:attrName>fill.on</p:attrName>
                                        </p:attrNameLst>
                                      </p:cBhvr>
                                      <p:to>
                                        <p:strVal val="true"/>
                                      </p:to>
                                    </p:set>
                                  </p:childTnLst>
                                </p:cTn>
                              </p:par>
                            </p:childTnLst>
                          </p:cTn>
                        </p:par>
                      </p:childTnLst>
                    </p:cTn>
                  </p:par>
                </p:childTnLst>
              </p:cTn>
              <p:nextCondLst>
                <p:cond evt="onClick" delay="0">
                  <p:tgtEl>
                    <p:spTgt spid="35"/>
                  </p:tgtEl>
                </p:cond>
              </p:nextCondLst>
            </p:seq>
            <p:seq concurrent="1" nextAc="seek">
              <p:cTn id="146" restart="whenNotActive" fill="hold" evtFilter="cancelBubble" nodeType="interactiveSeq">
                <p:stCondLst>
                  <p:cond evt="onClick" delay="0">
                    <p:tgtEl>
                      <p:spTgt spid="36"/>
                    </p:tgtEl>
                  </p:cond>
                </p:stCondLst>
                <p:endSync evt="end" delay="0">
                  <p:rtn val="all"/>
                </p:endSync>
                <p:childTnLst>
                  <p:par>
                    <p:cTn id="147" fill="hold">
                      <p:stCondLst>
                        <p:cond delay="0"/>
                      </p:stCondLst>
                      <p:childTnLst>
                        <p:par>
                          <p:cTn id="148" fill="hold">
                            <p:stCondLst>
                              <p:cond delay="0"/>
                            </p:stCondLst>
                            <p:childTnLst>
                              <p:par>
                                <p:cTn id="149" presetID="19" presetClass="emph" presetSubtype="0" fill="hold" grpId="0" nodeType="clickEffect">
                                  <p:stCondLst>
                                    <p:cond delay="0"/>
                                  </p:stCondLst>
                                  <p:childTnLst>
                                    <p:animClr clrSpc="rgb" dir="cw">
                                      <p:cBhvr override="childStyle">
                                        <p:cTn id="150" dur="500" fill="hold"/>
                                        <p:tgtEl>
                                          <p:spTgt spid="36"/>
                                        </p:tgtEl>
                                        <p:attrNameLst>
                                          <p:attrName>style.color</p:attrName>
                                        </p:attrNameLst>
                                      </p:cBhvr>
                                      <p:to>
                                        <a:srgbClr val="538135"/>
                                      </p:to>
                                    </p:animClr>
                                    <p:animClr clrSpc="rgb" dir="cw">
                                      <p:cBhvr>
                                        <p:cTn id="151" dur="500" fill="hold"/>
                                        <p:tgtEl>
                                          <p:spTgt spid="36"/>
                                        </p:tgtEl>
                                        <p:attrNameLst>
                                          <p:attrName>fillcolor</p:attrName>
                                        </p:attrNameLst>
                                      </p:cBhvr>
                                      <p:to>
                                        <a:srgbClr val="538135"/>
                                      </p:to>
                                    </p:animClr>
                                    <p:set>
                                      <p:cBhvr>
                                        <p:cTn id="152" dur="500" fill="hold"/>
                                        <p:tgtEl>
                                          <p:spTgt spid="36"/>
                                        </p:tgtEl>
                                        <p:attrNameLst>
                                          <p:attrName>fill.type</p:attrName>
                                        </p:attrNameLst>
                                      </p:cBhvr>
                                      <p:to>
                                        <p:strVal val="solid"/>
                                      </p:to>
                                    </p:set>
                                    <p:set>
                                      <p:cBhvr>
                                        <p:cTn id="153" dur="500" fill="hold"/>
                                        <p:tgtEl>
                                          <p:spTgt spid="36"/>
                                        </p:tgtEl>
                                        <p:attrNameLst>
                                          <p:attrName>fill.on</p:attrName>
                                        </p:attrNameLst>
                                      </p:cBhvr>
                                      <p:to>
                                        <p:strVal val="true"/>
                                      </p:to>
                                    </p:set>
                                  </p:childTnLst>
                                </p:cTn>
                              </p:par>
                            </p:childTnLst>
                          </p:cTn>
                        </p:par>
                      </p:childTnLst>
                    </p:cTn>
                  </p:par>
                </p:childTnLst>
              </p:cTn>
              <p:nextCondLst>
                <p:cond evt="onClick" delay="0">
                  <p:tgtEl>
                    <p:spTgt spid="36"/>
                  </p:tgtEl>
                </p:cond>
              </p:nextCondLst>
            </p:seq>
            <p:seq concurrent="1" nextAc="seek">
              <p:cTn id="154" restart="whenNotActive" fill="hold" evtFilter="cancelBubble" nodeType="interactiveSeq">
                <p:stCondLst>
                  <p:cond evt="onClick" delay="0">
                    <p:tgtEl>
                      <p:spTgt spid="37"/>
                    </p:tgtEl>
                  </p:cond>
                </p:stCondLst>
                <p:endSync evt="end" delay="0">
                  <p:rtn val="all"/>
                </p:endSync>
                <p:childTnLst>
                  <p:par>
                    <p:cTn id="155" fill="hold">
                      <p:stCondLst>
                        <p:cond delay="0"/>
                      </p:stCondLst>
                      <p:childTnLst>
                        <p:par>
                          <p:cTn id="156" fill="hold">
                            <p:stCondLst>
                              <p:cond delay="0"/>
                            </p:stCondLst>
                            <p:childTnLst>
                              <p:par>
                                <p:cTn id="157" presetID="19" presetClass="emph" presetSubtype="0" fill="hold" grpId="0" nodeType="clickEffect">
                                  <p:stCondLst>
                                    <p:cond delay="0"/>
                                  </p:stCondLst>
                                  <p:childTnLst>
                                    <p:animClr clrSpc="rgb" dir="cw">
                                      <p:cBhvr override="childStyle">
                                        <p:cTn id="158" dur="500" fill="hold"/>
                                        <p:tgtEl>
                                          <p:spTgt spid="37"/>
                                        </p:tgtEl>
                                        <p:attrNameLst>
                                          <p:attrName>style.color</p:attrName>
                                        </p:attrNameLst>
                                      </p:cBhvr>
                                      <p:to>
                                        <a:srgbClr val="538135"/>
                                      </p:to>
                                    </p:animClr>
                                    <p:animClr clrSpc="rgb" dir="cw">
                                      <p:cBhvr>
                                        <p:cTn id="159" dur="500" fill="hold"/>
                                        <p:tgtEl>
                                          <p:spTgt spid="37"/>
                                        </p:tgtEl>
                                        <p:attrNameLst>
                                          <p:attrName>fillcolor</p:attrName>
                                        </p:attrNameLst>
                                      </p:cBhvr>
                                      <p:to>
                                        <a:srgbClr val="538135"/>
                                      </p:to>
                                    </p:animClr>
                                    <p:set>
                                      <p:cBhvr>
                                        <p:cTn id="160" dur="500" fill="hold"/>
                                        <p:tgtEl>
                                          <p:spTgt spid="37"/>
                                        </p:tgtEl>
                                        <p:attrNameLst>
                                          <p:attrName>fill.type</p:attrName>
                                        </p:attrNameLst>
                                      </p:cBhvr>
                                      <p:to>
                                        <p:strVal val="solid"/>
                                      </p:to>
                                    </p:set>
                                    <p:set>
                                      <p:cBhvr>
                                        <p:cTn id="161" dur="500" fill="hold"/>
                                        <p:tgtEl>
                                          <p:spTgt spid="37"/>
                                        </p:tgtEl>
                                        <p:attrNameLst>
                                          <p:attrName>fill.on</p:attrName>
                                        </p:attrNameLst>
                                      </p:cBhvr>
                                      <p:to>
                                        <p:strVal val="true"/>
                                      </p:to>
                                    </p:set>
                                  </p:childTnLst>
                                </p:cTn>
                              </p:par>
                            </p:childTnLst>
                          </p:cTn>
                        </p:par>
                      </p:childTnLst>
                    </p:cTn>
                  </p:par>
                </p:childTnLst>
              </p:cTn>
              <p:nextCondLst>
                <p:cond evt="onClick" delay="0">
                  <p:tgtEl>
                    <p:spTgt spid="37"/>
                  </p:tgtEl>
                </p:cond>
              </p:nextCondLst>
            </p:seq>
            <p:seq concurrent="1" nextAc="seek">
              <p:cTn id="162" restart="whenNotActive" fill="hold" evtFilter="cancelBubble" nodeType="interactiveSeq">
                <p:stCondLst>
                  <p:cond evt="onClick" delay="0">
                    <p:tgtEl>
                      <p:spTgt spid="38"/>
                    </p:tgtEl>
                  </p:cond>
                </p:stCondLst>
                <p:endSync evt="end" delay="0">
                  <p:rtn val="all"/>
                </p:endSync>
                <p:childTnLst>
                  <p:par>
                    <p:cTn id="163" fill="hold">
                      <p:stCondLst>
                        <p:cond delay="0"/>
                      </p:stCondLst>
                      <p:childTnLst>
                        <p:par>
                          <p:cTn id="164" fill="hold">
                            <p:stCondLst>
                              <p:cond delay="0"/>
                            </p:stCondLst>
                            <p:childTnLst>
                              <p:par>
                                <p:cTn id="165" presetID="19" presetClass="emph" presetSubtype="0" fill="hold" grpId="0" nodeType="clickEffect">
                                  <p:stCondLst>
                                    <p:cond delay="0"/>
                                  </p:stCondLst>
                                  <p:childTnLst>
                                    <p:animClr clrSpc="rgb" dir="cw">
                                      <p:cBhvr override="childStyle">
                                        <p:cTn id="166" dur="500" fill="hold"/>
                                        <p:tgtEl>
                                          <p:spTgt spid="38"/>
                                        </p:tgtEl>
                                        <p:attrNameLst>
                                          <p:attrName>style.color</p:attrName>
                                        </p:attrNameLst>
                                      </p:cBhvr>
                                      <p:to>
                                        <a:srgbClr val="538135"/>
                                      </p:to>
                                    </p:animClr>
                                    <p:animClr clrSpc="rgb" dir="cw">
                                      <p:cBhvr>
                                        <p:cTn id="167" dur="500" fill="hold"/>
                                        <p:tgtEl>
                                          <p:spTgt spid="38"/>
                                        </p:tgtEl>
                                        <p:attrNameLst>
                                          <p:attrName>fillcolor</p:attrName>
                                        </p:attrNameLst>
                                      </p:cBhvr>
                                      <p:to>
                                        <a:srgbClr val="538135"/>
                                      </p:to>
                                    </p:animClr>
                                    <p:set>
                                      <p:cBhvr>
                                        <p:cTn id="168" dur="500" fill="hold"/>
                                        <p:tgtEl>
                                          <p:spTgt spid="38"/>
                                        </p:tgtEl>
                                        <p:attrNameLst>
                                          <p:attrName>fill.type</p:attrName>
                                        </p:attrNameLst>
                                      </p:cBhvr>
                                      <p:to>
                                        <p:strVal val="solid"/>
                                      </p:to>
                                    </p:set>
                                    <p:set>
                                      <p:cBhvr>
                                        <p:cTn id="169" dur="500" fill="hold"/>
                                        <p:tgtEl>
                                          <p:spTgt spid="38"/>
                                        </p:tgtEl>
                                        <p:attrNameLst>
                                          <p:attrName>fill.on</p:attrName>
                                        </p:attrNameLst>
                                      </p:cBhvr>
                                      <p:to>
                                        <p:strVal val="true"/>
                                      </p:to>
                                    </p:set>
                                  </p:childTnLst>
                                </p:cTn>
                              </p:par>
                            </p:childTnLst>
                          </p:cTn>
                        </p:par>
                      </p:childTnLst>
                    </p:cTn>
                  </p:par>
                </p:childTnLst>
              </p:cTn>
              <p:nextCondLst>
                <p:cond evt="onClick" delay="0">
                  <p:tgtEl>
                    <p:spTgt spid="38"/>
                  </p:tgtEl>
                </p:cond>
              </p:nextCondLst>
            </p:seq>
            <p:seq concurrent="1" nextAc="seek">
              <p:cTn id="170" restart="whenNotActive" fill="hold" evtFilter="cancelBubble" nodeType="interactiveSeq">
                <p:stCondLst>
                  <p:cond evt="onClick" delay="0">
                    <p:tgtEl>
                      <p:spTgt spid="39"/>
                    </p:tgtEl>
                  </p:cond>
                </p:stCondLst>
                <p:endSync evt="end" delay="0">
                  <p:rtn val="all"/>
                </p:endSync>
                <p:childTnLst>
                  <p:par>
                    <p:cTn id="171" fill="hold">
                      <p:stCondLst>
                        <p:cond delay="0"/>
                      </p:stCondLst>
                      <p:childTnLst>
                        <p:par>
                          <p:cTn id="172" fill="hold">
                            <p:stCondLst>
                              <p:cond delay="0"/>
                            </p:stCondLst>
                            <p:childTnLst>
                              <p:par>
                                <p:cTn id="173" presetID="19" presetClass="emph" presetSubtype="0" fill="hold" grpId="0" nodeType="clickEffect">
                                  <p:stCondLst>
                                    <p:cond delay="0"/>
                                  </p:stCondLst>
                                  <p:childTnLst>
                                    <p:animClr clrSpc="rgb" dir="cw">
                                      <p:cBhvr override="childStyle">
                                        <p:cTn id="174" dur="500" fill="hold"/>
                                        <p:tgtEl>
                                          <p:spTgt spid="39"/>
                                        </p:tgtEl>
                                        <p:attrNameLst>
                                          <p:attrName>style.color</p:attrName>
                                        </p:attrNameLst>
                                      </p:cBhvr>
                                      <p:to>
                                        <a:srgbClr val="538135"/>
                                      </p:to>
                                    </p:animClr>
                                    <p:animClr clrSpc="rgb" dir="cw">
                                      <p:cBhvr>
                                        <p:cTn id="175" dur="500" fill="hold"/>
                                        <p:tgtEl>
                                          <p:spTgt spid="39"/>
                                        </p:tgtEl>
                                        <p:attrNameLst>
                                          <p:attrName>fillcolor</p:attrName>
                                        </p:attrNameLst>
                                      </p:cBhvr>
                                      <p:to>
                                        <a:srgbClr val="538135"/>
                                      </p:to>
                                    </p:animClr>
                                    <p:set>
                                      <p:cBhvr>
                                        <p:cTn id="176" dur="500" fill="hold"/>
                                        <p:tgtEl>
                                          <p:spTgt spid="39"/>
                                        </p:tgtEl>
                                        <p:attrNameLst>
                                          <p:attrName>fill.type</p:attrName>
                                        </p:attrNameLst>
                                      </p:cBhvr>
                                      <p:to>
                                        <p:strVal val="solid"/>
                                      </p:to>
                                    </p:set>
                                    <p:set>
                                      <p:cBhvr>
                                        <p:cTn id="177" dur="500" fill="hold"/>
                                        <p:tgtEl>
                                          <p:spTgt spid="39"/>
                                        </p:tgtEl>
                                        <p:attrNameLst>
                                          <p:attrName>fill.on</p:attrName>
                                        </p:attrNameLst>
                                      </p:cBhvr>
                                      <p:to>
                                        <p:strVal val="true"/>
                                      </p:to>
                                    </p:set>
                                  </p:childTnLst>
                                </p:cTn>
                              </p:par>
                            </p:childTnLst>
                          </p:cTn>
                        </p:par>
                      </p:childTnLst>
                    </p:cTn>
                  </p:par>
                </p:childTnLst>
              </p:cTn>
              <p:nextCondLst>
                <p:cond evt="onClick" delay="0">
                  <p:tgtEl>
                    <p:spTgt spid="39"/>
                  </p:tgtEl>
                </p:cond>
              </p:nextCondLst>
            </p:seq>
            <p:seq concurrent="1" nextAc="seek">
              <p:cTn id="178" restart="whenNotActive" fill="hold" evtFilter="cancelBubble" nodeType="interactiveSeq">
                <p:stCondLst>
                  <p:cond evt="onClick" delay="0">
                    <p:tgtEl>
                      <p:spTgt spid="40"/>
                    </p:tgtEl>
                  </p:cond>
                </p:stCondLst>
                <p:endSync evt="end" delay="0">
                  <p:rtn val="all"/>
                </p:endSync>
                <p:childTnLst>
                  <p:par>
                    <p:cTn id="179" fill="hold">
                      <p:stCondLst>
                        <p:cond delay="0"/>
                      </p:stCondLst>
                      <p:childTnLst>
                        <p:par>
                          <p:cTn id="180" fill="hold">
                            <p:stCondLst>
                              <p:cond delay="0"/>
                            </p:stCondLst>
                            <p:childTnLst>
                              <p:par>
                                <p:cTn id="181" presetID="19" presetClass="emph" presetSubtype="0" fill="hold" grpId="0" nodeType="clickEffect">
                                  <p:stCondLst>
                                    <p:cond delay="0"/>
                                  </p:stCondLst>
                                  <p:childTnLst>
                                    <p:animClr clrSpc="rgb" dir="cw">
                                      <p:cBhvr override="childStyle">
                                        <p:cTn id="182" dur="500" fill="hold"/>
                                        <p:tgtEl>
                                          <p:spTgt spid="40"/>
                                        </p:tgtEl>
                                        <p:attrNameLst>
                                          <p:attrName>style.color</p:attrName>
                                        </p:attrNameLst>
                                      </p:cBhvr>
                                      <p:to>
                                        <a:srgbClr val="538135"/>
                                      </p:to>
                                    </p:animClr>
                                    <p:animClr clrSpc="rgb" dir="cw">
                                      <p:cBhvr>
                                        <p:cTn id="183" dur="500" fill="hold"/>
                                        <p:tgtEl>
                                          <p:spTgt spid="40"/>
                                        </p:tgtEl>
                                        <p:attrNameLst>
                                          <p:attrName>fillcolor</p:attrName>
                                        </p:attrNameLst>
                                      </p:cBhvr>
                                      <p:to>
                                        <a:srgbClr val="538135"/>
                                      </p:to>
                                    </p:animClr>
                                    <p:set>
                                      <p:cBhvr>
                                        <p:cTn id="184" dur="500" fill="hold"/>
                                        <p:tgtEl>
                                          <p:spTgt spid="40"/>
                                        </p:tgtEl>
                                        <p:attrNameLst>
                                          <p:attrName>fill.type</p:attrName>
                                        </p:attrNameLst>
                                      </p:cBhvr>
                                      <p:to>
                                        <p:strVal val="solid"/>
                                      </p:to>
                                    </p:set>
                                    <p:set>
                                      <p:cBhvr>
                                        <p:cTn id="185" dur="500" fill="hold"/>
                                        <p:tgtEl>
                                          <p:spTgt spid="40"/>
                                        </p:tgtEl>
                                        <p:attrNameLst>
                                          <p:attrName>fill.on</p:attrName>
                                        </p:attrNameLst>
                                      </p:cBhvr>
                                      <p:to>
                                        <p:strVal val="true"/>
                                      </p:to>
                                    </p:set>
                                  </p:childTnLst>
                                </p:cTn>
                              </p:par>
                            </p:childTnLst>
                          </p:cTn>
                        </p:par>
                      </p:childTnLst>
                    </p:cTn>
                  </p:par>
                </p:childTnLst>
              </p:cTn>
              <p:nextCondLst>
                <p:cond evt="onClick" delay="0">
                  <p:tgtEl>
                    <p:spTgt spid="40"/>
                  </p:tgtEl>
                </p:cond>
              </p:nextCondLst>
            </p:seq>
            <p:seq concurrent="1" nextAc="seek">
              <p:cTn id="186" restart="whenNotActive" fill="hold" evtFilter="cancelBubble" nodeType="interactiveSeq">
                <p:stCondLst>
                  <p:cond evt="onClick" delay="0">
                    <p:tgtEl>
                      <p:spTgt spid="41"/>
                    </p:tgtEl>
                  </p:cond>
                </p:stCondLst>
                <p:endSync evt="end" delay="0">
                  <p:rtn val="all"/>
                </p:endSync>
                <p:childTnLst>
                  <p:par>
                    <p:cTn id="187" fill="hold">
                      <p:stCondLst>
                        <p:cond delay="0"/>
                      </p:stCondLst>
                      <p:childTnLst>
                        <p:par>
                          <p:cTn id="188" fill="hold">
                            <p:stCondLst>
                              <p:cond delay="0"/>
                            </p:stCondLst>
                            <p:childTnLst>
                              <p:par>
                                <p:cTn id="189" presetID="19" presetClass="emph" presetSubtype="0" fill="hold" grpId="0" nodeType="clickEffect">
                                  <p:stCondLst>
                                    <p:cond delay="0"/>
                                  </p:stCondLst>
                                  <p:childTnLst>
                                    <p:animClr clrSpc="rgb" dir="cw">
                                      <p:cBhvr override="childStyle">
                                        <p:cTn id="190" dur="500" fill="hold"/>
                                        <p:tgtEl>
                                          <p:spTgt spid="41"/>
                                        </p:tgtEl>
                                        <p:attrNameLst>
                                          <p:attrName>style.color</p:attrName>
                                        </p:attrNameLst>
                                      </p:cBhvr>
                                      <p:to>
                                        <a:srgbClr val="538135"/>
                                      </p:to>
                                    </p:animClr>
                                    <p:animClr clrSpc="rgb" dir="cw">
                                      <p:cBhvr>
                                        <p:cTn id="191" dur="500" fill="hold"/>
                                        <p:tgtEl>
                                          <p:spTgt spid="41"/>
                                        </p:tgtEl>
                                        <p:attrNameLst>
                                          <p:attrName>fillcolor</p:attrName>
                                        </p:attrNameLst>
                                      </p:cBhvr>
                                      <p:to>
                                        <a:srgbClr val="538135"/>
                                      </p:to>
                                    </p:animClr>
                                    <p:set>
                                      <p:cBhvr>
                                        <p:cTn id="192" dur="500" fill="hold"/>
                                        <p:tgtEl>
                                          <p:spTgt spid="41"/>
                                        </p:tgtEl>
                                        <p:attrNameLst>
                                          <p:attrName>fill.type</p:attrName>
                                        </p:attrNameLst>
                                      </p:cBhvr>
                                      <p:to>
                                        <p:strVal val="solid"/>
                                      </p:to>
                                    </p:set>
                                    <p:set>
                                      <p:cBhvr>
                                        <p:cTn id="193" dur="500" fill="hold"/>
                                        <p:tgtEl>
                                          <p:spTgt spid="41"/>
                                        </p:tgtEl>
                                        <p:attrNameLst>
                                          <p:attrName>fill.on</p:attrName>
                                        </p:attrNameLst>
                                      </p:cBhvr>
                                      <p:to>
                                        <p:strVal val="true"/>
                                      </p:to>
                                    </p:set>
                                  </p:childTnLst>
                                </p:cTn>
                              </p:par>
                            </p:childTnLst>
                          </p:cTn>
                        </p:par>
                      </p:childTnLst>
                    </p:cTn>
                  </p:par>
                </p:childTnLst>
              </p:cTn>
              <p:nextCondLst>
                <p:cond evt="onClick" delay="0">
                  <p:tgtEl>
                    <p:spTgt spid="41"/>
                  </p:tgtEl>
                </p:cond>
              </p:nextCondLst>
            </p:seq>
            <p:seq concurrent="1" nextAc="seek">
              <p:cTn id="194" restart="whenNotActive" fill="hold" evtFilter="cancelBubble" nodeType="interactiveSeq">
                <p:stCondLst>
                  <p:cond evt="onClick" delay="0">
                    <p:tgtEl>
                      <p:spTgt spid="42"/>
                    </p:tgtEl>
                  </p:cond>
                </p:stCondLst>
                <p:endSync evt="end" delay="0">
                  <p:rtn val="all"/>
                </p:endSync>
                <p:childTnLst>
                  <p:par>
                    <p:cTn id="195" fill="hold">
                      <p:stCondLst>
                        <p:cond delay="0"/>
                      </p:stCondLst>
                      <p:childTnLst>
                        <p:par>
                          <p:cTn id="196" fill="hold">
                            <p:stCondLst>
                              <p:cond delay="0"/>
                            </p:stCondLst>
                            <p:childTnLst>
                              <p:par>
                                <p:cTn id="197" presetID="19" presetClass="emph" presetSubtype="0" fill="hold" grpId="0" nodeType="clickEffect">
                                  <p:stCondLst>
                                    <p:cond delay="0"/>
                                  </p:stCondLst>
                                  <p:childTnLst>
                                    <p:animClr clrSpc="rgb" dir="cw">
                                      <p:cBhvr override="childStyle">
                                        <p:cTn id="198" dur="500" fill="hold"/>
                                        <p:tgtEl>
                                          <p:spTgt spid="42"/>
                                        </p:tgtEl>
                                        <p:attrNameLst>
                                          <p:attrName>style.color</p:attrName>
                                        </p:attrNameLst>
                                      </p:cBhvr>
                                      <p:to>
                                        <a:srgbClr val="538135"/>
                                      </p:to>
                                    </p:animClr>
                                    <p:animClr clrSpc="rgb" dir="cw">
                                      <p:cBhvr>
                                        <p:cTn id="199" dur="500" fill="hold"/>
                                        <p:tgtEl>
                                          <p:spTgt spid="42"/>
                                        </p:tgtEl>
                                        <p:attrNameLst>
                                          <p:attrName>fillcolor</p:attrName>
                                        </p:attrNameLst>
                                      </p:cBhvr>
                                      <p:to>
                                        <a:srgbClr val="538135"/>
                                      </p:to>
                                    </p:animClr>
                                    <p:set>
                                      <p:cBhvr>
                                        <p:cTn id="200" dur="500" fill="hold"/>
                                        <p:tgtEl>
                                          <p:spTgt spid="42"/>
                                        </p:tgtEl>
                                        <p:attrNameLst>
                                          <p:attrName>fill.type</p:attrName>
                                        </p:attrNameLst>
                                      </p:cBhvr>
                                      <p:to>
                                        <p:strVal val="solid"/>
                                      </p:to>
                                    </p:set>
                                    <p:set>
                                      <p:cBhvr>
                                        <p:cTn id="201" dur="500" fill="hold"/>
                                        <p:tgtEl>
                                          <p:spTgt spid="42"/>
                                        </p:tgtEl>
                                        <p:attrNameLst>
                                          <p:attrName>fill.on</p:attrName>
                                        </p:attrNameLst>
                                      </p:cBhvr>
                                      <p:to>
                                        <p:strVal val="true"/>
                                      </p:to>
                                    </p:set>
                                  </p:childTnLst>
                                </p:cTn>
                              </p:par>
                            </p:childTnLst>
                          </p:cTn>
                        </p:par>
                      </p:childTnLst>
                    </p:cTn>
                  </p:par>
                </p:childTnLst>
              </p:cTn>
              <p:nextCondLst>
                <p:cond evt="onClick" delay="0">
                  <p:tgtEl>
                    <p:spTgt spid="42"/>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el und Inhalt">
    <p:spTree>
      <p:nvGrpSpPr>
        <p:cNvPr id="1" name=""/>
        <p:cNvGrpSpPr/>
        <p:nvPr/>
      </p:nvGrpSpPr>
      <p:grpSpPr>
        <a:xfrm>
          <a:off x="0" y="0"/>
          <a:ext cx="0" cy="0"/>
          <a:chOff x="0" y="0"/>
          <a:chExt cx="0" cy="0"/>
        </a:xfrm>
      </p:grpSpPr>
      <p:grpSp>
        <p:nvGrpSpPr>
          <p:cNvPr id="7" name="Gruppieren 6"/>
          <p:cNvGrpSpPr/>
          <p:nvPr userDrawn="1"/>
        </p:nvGrpSpPr>
        <p:grpSpPr>
          <a:xfrm>
            <a:off x="-84840" y="-94269"/>
            <a:ext cx="12367966" cy="1455442"/>
            <a:chOff x="0" y="-94269"/>
            <a:chExt cx="12192000" cy="1455441"/>
          </a:xfrm>
        </p:grpSpPr>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1099" y="301202"/>
              <a:ext cx="316993" cy="313945"/>
            </a:xfrm>
            <a:prstGeom prst="rect">
              <a:avLst/>
            </a:prstGeom>
          </p:spPr>
        </p:pic>
        <p:pic>
          <p:nvPicPr>
            <p:cNvPr id="9"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94269"/>
              <a:ext cx="12192000" cy="1455441"/>
            </a:xfrm>
            <a:prstGeom prst="rect">
              <a:avLst/>
            </a:prstGeom>
          </p:spPr>
        </p:pic>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flipH="1">
              <a:off x="3191556" y="58632"/>
              <a:ext cx="473012" cy="795207"/>
            </a:xfrm>
            <a:prstGeom prst="rect">
              <a:avLst/>
            </a:prstGeom>
          </p:spPr>
        </p:pic>
        <p:pic>
          <p:nvPicPr>
            <p:cNvPr id="11" name="Grafi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74310" y="494087"/>
              <a:ext cx="298705" cy="298705"/>
            </a:xfrm>
            <a:prstGeom prst="rect">
              <a:avLst/>
            </a:prstGeom>
          </p:spPr>
        </p:pic>
        <p:pic>
          <p:nvPicPr>
            <p:cNvPr id="12" name="Grafik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64120" y="168044"/>
              <a:ext cx="421249" cy="392967"/>
            </a:xfrm>
            <a:prstGeom prst="rect">
              <a:avLst/>
            </a:prstGeom>
          </p:spPr>
        </p:pic>
        <p:pic>
          <p:nvPicPr>
            <p:cNvPr id="13" name="Grafik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667967" y="303836"/>
              <a:ext cx="810770" cy="152400"/>
            </a:xfrm>
            <a:prstGeom prst="rect">
              <a:avLst/>
            </a:prstGeom>
          </p:spPr>
        </p:pic>
        <p:pic>
          <p:nvPicPr>
            <p:cNvPr id="14" name="Grafik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3356" y="222134"/>
              <a:ext cx="1448772" cy="619885"/>
            </a:xfrm>
            <a:prstGeom prst="rect">
              <a:avLst/>
            </a:prstGeom>
          </p:spPr>
        </p:pic>
      </p:grpSp>
      <p:pic>
        <p:nvPicPr>
          <p:cNvPr id="17" name="Grafik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1293" y="453602"/>
            <a:ext cx="321568" cy="313945"/>
          </a:xfrm>
          <a:prstGeom prst="rect">
            <a:avLst/>
          </a:prstGeom>
        </p:spPr>
      </p:pic>
      <p:sp>
        <p:nvSpPr>
          <p:cNvPr id="18" name="Ellipse 17"/>
          <p:cNvSpPr/>
          <p:nvPr userDrawn="1"/>
        </p:nvSpPr>
        <p:spPr>
          <a:xfrm>
            <a:off x="9289421" y="3184496"/>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19" name="Ellipse 18"/>
          <p:cNvSpPr/>
          <p:nvPr userDrawn="1"/>
        </p:nvSpPr>
        <p:spPr>
          <a:xfrm>
            <a:off x="9793841" y="3177130"/>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0" name="Ellipse 19"/>
          <p:cNvSpPr/>
          <p:nvPr userDrawn="1"/>
        </p:nvSpPr>
        <p:spPr>
          <a:xfrm>
            <a:off x="10310456" y="3192629"/>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1" name="Ellipse 20"/>
          <p:cNvSpPr/>
          <p:nvPr userDrawn="1"/>
        </p:nvSpPr>
        <p:spPr>
          <a:xfrm>
            <a:off x="10820080" y="3177129"/>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2" name="Ellipse 21"/>
          <p:cNvSpPr/>
          <p:nvPr userDrawn="1"/>
        </p:nvSpPr>
        <p:spPr>
          <a:xfrm>
            <a:off x="11347667" y="3184495"/>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8" name="Ellipse 27"/>
          <p:cNvSpPr/>
          <p:nvPr userDrawn="1"/>
        </p:nvSpPr>
        <p:spPr>
          <a:xfrm>
            <a:off x="9271744" y="3996206"/>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9" name="Ellipse 28"/>
          <p:cNvSpPr/>
          <p:nvPr userDrawn="1"/>
        </p:nvSpPr>
        <p:spPr>
          <a:xfrm>
            <a:off x="9776164" y="3988840"/>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0" name="Ellipse 29"/>
          <p:cNvSpPr/>
          <p:nvPr userDrawn="1"/>
        </p:nvSpPr>
        <p:spPr>
          <a:xfrm>
            <a:off x="10292779" y="4004339"/>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1" name="Ellipse 30"/>
          <p:cNvSpPr/>
          <p:nvPr userDrawn="1"/>
        </p:nvSpPr>
        <p:spPr>
          <a:xfrm>
            <a:off x="10802403" y="3988839"/>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2" name="Ellipse 31"/>
          <p:cNvSpPr/>
          <p:nvPr userDrawn="1"/>
        </p:nvSpPr>
        <p:spPr>
          <a:xfrm>
            <a:off x="11329990" y="3996205"/>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3" name="Ellipse 32"/>
          <p:cNvSpPr/>
          <p:nvPr userDrawn="1"/>
        </p:nvSpPr>
        <p:spPr>
          <a:xfrm>
            <a:off x="9271744" y="4838516"/>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4" name="Ellipse 33"/>
          <p:cNvSpPr/>
          <p:nvPr userDrawn="1"/>
        </p:nvSpPr>
        <p:spPr>
          <a:xfrm>
            <a:off x="9776164" y="4831150"/>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5" name="Ellipse 34"/>
          <p:cNvSpPr/>
          <p:nvPr userDrawn="1"/>
        </p:nvSpPr>
        <p:spPr>
          <a:xfrm>
            <a:off x="10292779" y="4846649"/>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6" name="Ellipse 35"/>
          <p:cNvSpPr/>
          <p:nvPr userDrawn="1"/>
        </p:nvSpPr>
        <p:spPr>
          <a:xfrm>
            <a:off x="10802403" y="4831149"/>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7" name="Ellipse 36"/>
          <p:cNvSpPr/>
          <p:nvPr userDrawn="1"/>
        </p:nvSpPr>
        <p:spPr>
          <a:xfrm>
            <a:off x="11329990" y="4838515"/>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8" name="Ellipse 37"/>
          <p:cNvSpPr/>
          <p:nvPr userDrawn="1"/>
        </p:nvSpPr>
        <p:spPr>
          <a:xfrm>
            <a:off x="9265223" y="5649832"/>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9" name="Ellipse 38"/>
          <p:cNvSpPr/>
          <p:nvPr userDrawn="1"/>
        </p:nvSpPr>
        <p:spPr>
          <a:xfrm>
            <a:off x="9769643" y="5642466"/>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40" name="Ellipse 39"/>
          <p:cNvSpPr/>
          <p:nvPr userDrawn="1"/>
        </p:nvSpPr>
        <p:spPr>
          <a:xfrm>
            <a:off x="10286258" y="5657965"/>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41" name="Ellipse 40"/>
          <p:cNvSpPr/>
          <p:nvPr userDrawn="1"/>
        </p:nvSpPr>
        <p:spPr>
          <a:xfrm>
            <a:off x="10795882" y="5642465"/>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42" name="Ellipse 41"/>
          <p:cNvSpPr/>
          <p:nvPr userDrawn="1"/>
        </p:nvSpPr>
        <p:spPr>
          <a:xfrm>
            <a:off x="11323469" y="5649831"/>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43" name="Textfeld 42"/>
          <p:cNvSpPr txBox="1"/>
          <p:nvPr userDrawn="1"/>
        </p:nvSpPr>
        <p:spPr>
          <a:xfrm>
            <a:off x="8945430" y="1624087"/>
            <a:ext cx="1150069" cy="646587"/>
          </a:xfrm>
          <a:prstGeom prst="rect">
            <a:avLst/>
          </a:prstGeom>
          <a:noFill/>
        </p:spPr>
        <p:txBody>
          <a:bodyPr wrap="square" rtlCol="0">
            <a:spAutoFit/>
          </a:bodyPr>
          <a:lstStyle/>
          <a:p>
            <a:pPr algn="ctr"/>
            <a:r>
              <a:rPr lang="de-DE" sz="1801" b="1" dirty="0" err="1">
                <a:solidFill>
                  <a:schemeClr val="accent2">
                    <a:lumMod val="50000"/>
                  </a:schemeClr>
                </a:solidFill>
              </a:rPr>
              <a:t>Strongly</a:t>
            </a:r>
            <a:r>
              <a:rPr lang="de-DE" sz="1801" b="1" dirty="0">
                <a:solidFill>
                  <a:schemeClr val="accent2">
                    <a:lumMod val="50000"/>
                  </a:schemeClr>
                </a:solidFill>
              </a:rPr>
              <a:t> </a:t>
            </a:r>
            <a:r>
              <a:rPr lang="de-DE" sz="1801" b="1" dirty="0" err="1">
                <a:solidFill>
                  <a:schemeClr val="accent2">
                    <a:lumMod val="50000"/>
                  </a:schemeClr>
                </a:solidFill>
              </a:rPr>
              <a:t>disagree</a:t>
            </a:r>
            <a:endParaRPr lang="de-DE" sz="1801" b="1" dirty="0">
              <a:solidFill>
                <a:schemeClr val="accent2">
                  <a:lumMod val="50000"/>
                </a:schemeClr>
              </a:solidFill>
            </a:endParaRPr>
          </a:p>
        </p:txBody>
      </p:sp>
      <p:sp>
        <p:nvSpPr>
          <p:cNvPr id="44" name="Textfeld 43"/>
          <p:cNvSpPr txBox="1"/>
          <p:nvPr userDrawn="1"/>
        </p:nvSpPr>
        <p:spPr>
          <a:xfrm>
            <a:off x="10899263" y="1617872"/>
            <a:ext cx="1150069" cy="646587"/>
          </a:xfrm>
          <a:prstGeom prst="rect">
            <a:avLst/>
          </a:prstGeom>
          <a:noFill/>
        </p:spPr>
        <p:txBody>
          <a:bodyPr wrap="square" rtlCol="0">
            <a:spAutoFit/>
          </a:bodyPr>
          <a:lstStyle/>
          <a:p>
            <a:pPr algn="ctr"/>
            <a:r>
              <a:rPr lang="de-DE" sz="1801" b="1" dirty="0" err="1">
                <a:solidFill>
                  <a:schemeClr val="accent6">
                    <a:lumMod val="50000"/>
                  </a:schemeClr>
                </a:solidFill>
              </a:rPr>
              <a:t>Strongly</a:t>
            </a:r>
            <a:r>
              <a:rPr lang="de-DE" sz="1801" b="1" dirty="0">
                <a:solidFill>
                  <a:schemeClr val="accent6">
                    <a:lumMod val="50000"/>
                  </a:schemeClr>
                </a:solidFill>
              </a:rPr>
              <a:t> </a:t>
            </a:r>
            <a:r>
              <a:rPr lang="de-DE" sz="1801" b="1" dirty="0" err="1">
                <a:solidFill>
                  <a:schemeClr val="accent6">
                    <a:lumMod val="50000"/>
                  </a:schemeClr>
                </a:solidFill>
              </a:rPr>
              <a:t>agree</a:t>
            </a:r>
            <a:endParaRPr lang="de-DE" sz="1801" b="1" dirty="0">
              <a:solidFill>
                <a:schemeClr val="accent6">
                  <a:lumMod val="50000"/>
                </a:schemeClr>
              </a:solidFill>
            </a:endParaRPr>
          </a:p>
        </p:txBody>
      </p:sp>
      <p:sp>
        <p:nvSpPr>
          <p:cNvPr id="50" name="Textfeld 49"/>
          <p:cNvSpPr txBox="1"/>
          <p:nvPr userDrawn="1"/>
        </p:nvSpPr>
        <p:spPr>
          <a:xfrm>
            <a:off x="0" y="1228369"/>
            <a:ext cx="12192000" cy="523220"/>
          </a:xfrm>
          <a:prstGeom prst="rect">
            <a:avLst/>
          </a:prstGeom>
          <a:noFill/>
        </p:spPr>
        <p:txBody>
          <a:bodyPr wrap="square" rtlCol="0">
            <a:spAutoFit/>
          </a:bodyPr>
          <a:lstStyle/>
          <a:p>
            <a:pPr algn="ctr"/>
            <a:r>
              <a:rPr lang="de-DE" sz="2800" dirty="0" err="1">
                <a:solidFill>
                  <a:srgbClr val="002060"/>
                </a:solidFill>
                <a:latin typeface="Articulate Extrabold" panose="02000503050000020004" pitchFamily="2" charset="0"/>
              </a:rPr>
              <a:t>Self-reflection</a:t>
            </a:r>
            <a:endParaRPr lang="de-DE" sz="2800" dirty="0">
              <a:solidFill>
                <a:srgbClr val="002060"/>
              </a:solidFill>
              <a:latin typeface="Articulate Extrabold" panose="02000503050000020004" pitchFamily="2" charset="0"/>
            </a:endParaRPr>
          </a:p>
        </p:txBody>
      </p:sp>
      <p:sp>
        <p:nvSpPr>
          <p:cNvPr id="59" name="Textfeld 58"/>
          <p:cNvSpPr txBox="1"/>
          <p:nvPr userDrawn="1"/>
        </p:nvSpPr>
        <p:spPr>
          <a:xfrm>
            <a:off x="480035" y="2362922"/>
            <a:ext cx="343883" cy="369460"/>
          </a:xfrm>
          <a:prstGeom prst="rect">
            <a:avLst/>
          </a:prstGeom>
          <a:noFill/>
        </p:spPr>
        <p:txBody>
          <a:bodyPr wrap="square" rtlCol="0">
            <a:spAutoFit/>
          </a:bodyPr>
          <a:lstStyle/>
          <a:p>
            <a:r>
              <a:rPr lang="de-DE" sz="1801" b="1" dirty="0">
                <a:solidFill>
                  <a:schemeClr val="bg1"/>
                </a:solidFill>
                <a:latin typeface="Articulate" panose="02000503040000020004" pitchFamily="2" charset="0"/>
              </a:rPr>
              <a:t>1</a:t>
            </a:r>
          </a:p>
        </p:txBody>
      </p:sp>
      <p:sp>
        <p:nvSpPr>
          <p:cNvPr id="63" name="Textfeld 62"/>
          <p:cNvSpPr txBox="1"/>
          <p:nvPr userDrawn="1"/>
        </p:nvSpPr>
        <p:spPr>
          <a:xfrm>
            <a:off x="501973" y="4013620"/>
            <a:ext cx="343883" cy="369460"/>
          </a:xfrm>
          <a:prstGeom prst="rect">
            <a:avLst/>
          </a:prstGeom>
          <a:noFill/>
        </p:spPr>
        <p:txBody>
          <a:bodyPr wrap="square" rtlCol="0">
            <a:spAutoFit/>
          </a:bodyPr>
          <a:lstStyle/>
          <a:p>
            <a:r>
              <a:rPr lang="de-DE" sz="1801" b="1" dirty="0">
                <a:solidFill>
                  <a:schemeClr val="bg1"/>
                </a:solidFill>
                <a:latin typeface="Articulate" panose="02000503040000020004" pitchFamily="2" charset="0"/>
              </a:rPr>
              <a:t>3</a:t>
            </a:r>
          </a:p>
        </p:txBody>
      </p:sp>
      <p:sp>
        <p:nvSpPr>
          <p:cNvPr id="67" name="Textfeld 66"/>
          <p:cNvSpPr txBox="1"/>
          <p:nvPr userDrawn="1"/>
        </p:nvSpPr>
        <p:spPr>
          <a:xfrm>
            <a:off x="513888" y="5572602"/>
            <a:ext cx="343883" cy="369460"/>
          </a:xfrm>
          <a:prstGeom prst="rect">
            <a:avLst/>
          </a:prstGeom>
          <a:noFill/>
        </p:spPr>
        <p:txBody>
          <a:bodyPr wrap="square" rtlCol="0">
            <a:spAutoFit/>
          </a:bodyPr>
          <a:lstStyle/>
          <a:p>
            <a:r>
              <a:rPr lang="de-DE" sz="1801" b="1" dirty="0">
                <a:solidFill>
                  <a:schemeClr val="bg1"/>
                </a:solidFill>
                <a:latin typeface="Articulate" panose="02000503040000020004" pitchFamily="2" charset="0"/>
              </a:rPr>
              <a:t>5</a:t>
            </a:r>
          </a:p>
        </p:txBody>
      </p:sp>
      <p:pic>
        <p:nvPicPr>
          <p:cNvPr id="55" name="Grafik 54"/>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573348" y="2449780"/>
            <a:ext cx="476537" cy="457536"/>
          </a:xfrm>
          <a:prstGeom prst="rect">
            <a:avLst/>
          </a:prstGeom>
        </p:spPr>
      </p:pic>
      <p:sp>
        <p:nvSpPr>
          <p:cNvPr id="56" name="Textfeld 55"/>
          <p:cNvSpPr txBox="1"/>
          <p:nvPr userDrawn="1"/>
        </p:nvSpPr>
        <p:spPr>
          <a:xfrm>
            <a:off x="632435" y="2515322"/>
            <a:ext cx="343883" cy="369460"/>
          </a:xfrm>
          <a:prstGeom prst="rect">
            <a:avLst/>
          </a:prstGeom>
          <a:noFill/>
        </p:spPr>
        <p:txBody>
          <a:bodyPr wrap="square" rtlCol="0">
            <a:spAutoFit/>
          </a:bodyPr>
          <a:lstStyle/>
          <a:p>
            <a:r>
              <a:rPr lang="de-DE" sz="1801" b="1" dirty="0">
                <a:solidFill>
                  <a:schemeClr val="bg1"/>
                </a:solidFill>
                <a:latin typeface="Articulate" panose="02000503040000020004" pitchFamily="2" charset="0"/>
              </a:rPr>
              <a:t>6</a:t>
            </a:r>
          </a:p>
        </p:txBody>
      </p:sp>
      <p:sp>
        <p:nvSpPr>
          <p:cNvPr id="58" name="Rechteck 57"/>
          <p:cNvSpPr/>
          <p:nvPr userDrawn="1"/>
        </p:nvSpPr>
        <p:spPr>
          <a:xfrm>
            <a:off x="1150323" y="2362922"/>
            <a:ext cx="7637778" cy="3694986"/>
          </a:xfrm>
          <a:prstGeom prst="rect">
            <a:avLst/>
          </a:prstGeom>
        </p:spPr>
        <p:txBody>
          <a:bodyPr wrap="square">
            <a:spAutoFit/>
          </a:bodyPr>
          <a:lstStyle/>
          <a:p>
            <a:pPr lvl="0"/>
            <a:r>
              <a:rPr lang="en-GB" sz="1801" dirty="0">
                <a:latin typeface="Articulate Light" panose="02000503040000020004" pitchFamily="2" charset="0"/>
              </a:rPr>
              <a:t>I am acquainted with the basic functions of Moodle. I can provide examples of activities </a:t>
            </a:r>
          </a:p>
          <a:p>
            <a:pPr lvl="0"/>
            <a:endParaRPr lang="de-DE" sz="1801" dirty="0">
              <a:latin typeface="Articulate Light" panose="02000503040000020004" pitchFamily="2" charset="0"/>
            </a:endParaRPr>
          </a:p>
          <a:p>
            <a:pPr marL="742959" lvl="1" indent="-285753">
              <a:buFont typeface="Arial" panose="020B0604020202020204" pitchFamily="34" charset="0"/>
              <a:buChar char="•"/>
            </a:pPr>
            <a:r>
              <a:rPr lang="en-GB" sz="1801" dirty="0">
                <a:latin typeface="Articulate Light" panose="02000503040000020004" pitchFamily="2" charset="0"/>
              </a:rPr>
              <a:t>for presenting content</a:t>
            </a:r>
          </a:p>
          <a:p>
            <a:pPr marL="742959" lvl="1" indent="-285753">
              <a:buFont typeface="Arial" panose="020B0604020202020204" pitchFamily="34" charset="0"/>
              <a:buChar char="•"/>
            </a:pPr>
            <a:endParaRPr lang="en-GB" sz="1801" dirty="0">
              <a:latin typeface="Articulate Light" panose="02000503040000020004" pitchFamily="2" charset="0"/>
            </a:endParaRPr>
          </a:p>
          <a:p>
            <a:pPr marL="742959" lvl="1" indent="-285753">
              <a:buFont typeface="Arial" panose="020B0604020202020204" pitchFamily="34" charset="0"/>
              <a:buChar char="•"/>
            </a:pPr>
            <a:endParaRPr lang="de-DE" sz="1801" dirty="0">
              <a:latin typeface="Articulate Light" panose="02000503040000020004" pitchFamily="2" charset="0"/>
            </a:endParaRPr>
          </a:p>
          <a:p>
            <a:pPr marL="742959" lvl="1" indent="-285753">
              <a:buFont typeface="Arial" panose="020B0604020202020204" pitchFamily="34" charset="0"/>
              <a:buChar char="•"/>
            </a:pPr>
            <a:r>
              <a:rPr lang="en-GB" sz="1801" dirty="0">
                <a:latin typeface="Articulate Light" panose="02000503040000020004" pitchFamily="2" charset="0"/>
              </a:rPr>
              <a:t>organizing collaborative work</a:t>
            </a:r>
          </a:p>
          <a:p>
            <a:pPr marL="742959" lvl="1" indent="-285753">
              <a:buFont typeface="Arial" panose="020B0604020202020204" pitchFamily="34" charset="0"/>
              <a:buChar char="•"/>
            </a:pPr>
            <a:endParaRPr lang="en-GB" sz="1801" dirty="0">
              <a:latin typeface="Articulate Light" panose="02000503040000020004" pitchFamily="2" charset="0"/>
            </a:endParaRPr>
          </a:p>
          <a:p>
            <a:pPr marL="742959" lvl="1" indent="-285753">
              <a:buFont typeface="Arial" panose="020B0604020202020204" pitchFamily="34" charset="0"/>
              <a:buChar char="•"/>
            </a:pPr>
            <a:endParaRPr lang="de-DE" sz="1801" dirty="0">
              <a:latin typeface="Articulate Light" panose="02000503040000020004" pitchFamily="2" charset="0"/>
            </a:endParaRPr>
          </a:p>
          <a:p>
            <a:pPr marL="742959" lvl="1" indent="-285753">
              <a:buFont typeface="Arial" panose="020B0604020202020204" pitchFamily="34" charset="0"/>
              <a:buChar char="•"/>
            </a:pPr>
            <a:r>
              <a:rPr lang="en-GB" sz="1801" dirty="0">
                <a:latin typeface="Articulate Light" panose="02000503040000020004" pitchFamily="2" charset="0"/>
              </a:rPr>
              <a:t>practicing content </a:t>
            </a:r>
          </a:p>
          <a:p>
            <a:pPr marL="742959" lvl="1" indent="-285753">
              <a:buFont typeface="Arial" panose="020B0604020202020204" pitchFamily="34" charset="0"/>
              <a:buChar char="•"/>
            </a:pPr>
            <a:endParaRPr lang="en-GB" sz="1801" dirty="0">
              <a:latin typeface="Articulate Light" panose="02000503040000020004" pitchFamily="2" charset="0"/>
            </a:endParaRPr>
          </a:p>
          <a:p>
            <a:pPr marL="742959" lvl="1" indent="-285753">
              <a:buFont typeface="Arial" panose="020B0604020202020204" pitchFamily="34" charset="0"/>
              <a:buChar char="•"/>
            </a:pPr>
            <a:endParaRPr lang="de-DE" sz="1801" dirty="0">
              <a:latin typeface="Articulate Light" panose="02000503040000020004" pitchFamily="2" charset="0"/>
            </a:endParaRPr>
          </a:p>
          <a:p>
            <a:pPr marL="742959" lvl="1" indent="-285753">
              <a:buFont typeface="Arial" panose="020B0604020202020204" pitchFamily="34" charset="0"/>
              <a:buChar char="•"/>
            </a:pPr>
            <a:r>
              <a:rPr lang="en-GB" sz="1801" dirty="0">
                <a:latin typeface="Articulate Light" panose="02000503040000020004" pitchFamily="2" charset="0"/>
              </a:rPr>
              <a:t>receiving feedback. </a:t>
            </a:r>
            <a:endParaRPr lang="de-DE" sz="1801" dirty="0">
              <a:latin typeface="Articulate Light" panose="02000503040000020004" pitchFamily="2" charset="0"/>
            </a:endParaRPr>
          </a:p>
        </p:txBody>
      </p:sp>
      <p:sp>
        <p:nvSpPr>
          <p:cNvPr id="45" name="Textfeld 44"/>
          <p:cNvSpPr txBox="1"/>
          <p:nvPr userDrawn="1"/>
        </p:nvSpPr>
        <p:spPr>
          <a:xfrm>
            <a:off x="588090" y="309357"/>
            <a:ext cx="1354397" cy="369460"/>
          </a:xfrm>
          <a:prstGeom prst="rect">
            <a:avLst/>
          </a:prstGeom>
          <a:noFill/>
        </p:spPr>
        <p:txBody>
          <a:bodyPr wrap="square" rtlCol="0">
            <a:spAutoFit/>
          </a:bodyPr>
          <a:lstStyle/>
          <a:p>
            <a:pPr algn="ctr"/>
            <a:r>
              <a:rPr lang="de-DE" sz="1801" dirty="0" err="1" smtClean="0">
                <a:solidFill>
                  <a:srgbClr val="002060"/>
                </a:solidFill>
                <a:latin typeface="Articulate Extrabold" panose="02000503050000020004" pitchFamily="2" charset="0"/>
              </a:rPr>
              <a:t>Reflect</a:t>
            </a:r>
            <a:endParaRPr lang="de-DE" sz="1801" dirty="0">
              <a:solidFill>
                <a:srgbClr val="002060"/>
              </a:solidFill>
              <a:latin typeface="Articulate Extrabold" panose="02000503050000020004" pitchFamily="2" charset="0"/>
            </a:endParaRPr>
          </a:p>
        </p:txBody>
      </p:sp>
    </p:spTree>
    <p:extLst>
      <p:ext uri="{BB962C8B-B14F-4D97-AF65-F5344CB8AC3E}">
        <p14:creationId xmlns:p14="http://schemas.microsoft.com/office/powerpoint/2010/main" val="365862192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8"/>
                    </p:tgtEl>
                  </p:cond>
                </p:stCondLst>
                <p:endSync evt="end" delay="0">
                  <p:rtn val="all"/>
                </p:endSync>
                <p:childTnLst>
                  <p:par>
                    <p:cTn id="3" fill="hold">
                      <p:stCondLst>
                        <p:cond delay="0"/>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500" fill="hold"/>
                                        <p:tgtEl>
                                          <p:spTgt spid="18"/>
                                        </p:tgtEl>
                                        <p:attrNameLst>
                                          <p:attrName>style.color</p:attrName>
                                        </p:attrNameLst>
                                      </p:cBhvr>
                                      <p:to>
                                        <a:srgbClr val="538135"/>
                                      </p:to>
                                    </p:animClr>
                                    <p:animClr clrSpc="rgb" dir="cw">
                                      <p:cBhvr>
                                        <p:cTn id="7" dur="500" fill="hold"/>
                                        <p:tgtEl>
                                          <p:spTgt spid="18"/>
                                        </p:tgtEl>
                                        <p:attrNameLst>
                                          <p:attrName>fillcolor</p:attrName>
                                        </p:attrNameLst>
                                      </p:cBhvr>
                                      <p:to>
                                        <a:srgbClr val="538135"/>
                                      </p:to>
                                    </p:animClr>
                                    <p:set>
                                      <p:cBhvr>
                                        <p:cTn id="8" dur="500" fill="hold"/>
                                        <p:tgtEl>
                                          <p:spTgt spid="18"/>
                                        </p:tgtEl>
                                        <p:attrNameLst>
                                          <p:attrName>fill.type</p:attrName>
                                        </p:attrNameLst>
                                      </p:cBhvr>
                                      <p:to>
                                        <p:strVal val="solid"/>
                                      </p:to>
                                    </p:set>
                                    <p:set>
                                      <p:cBhvr>
                                        <p:cTn id="9" dur="500" fill="hold"/>
                                        <p:tgtEl>
                                          <p:spTgt spid="18"/>
                                        </p:tgtEl>
                                        <p:attrNameLst>
                                          <p:attrName>fill.on</p:attrName>
                                        </p:attrNameLst>
                                      </p:cBhvr>
                                      <p:to>
                                        <p:strVal val="true"/>
                                      </p:to>
                                    </p:set>
                                  </p:childTnLst>
                                </p:cTn>
                              </p:par>
                            </p:childTnLst>
                          </p:cTn>
                        </p:par>
                      </p:childTnLst>
                    </p:cTn>
                  </p:par>
                </p:childTnLst>
              </p:cTn>
              <p:nextCondLst>
                <p:cond evt="onClick" delay="0">
                  <p:tgtEl>
                    <p:spTgt spid="18"/>
                  </p:tgtEl>
                </p:cond>
              </p:nextCondLst>
            </p:seq>
            <p:seq concurrent="1" nextAc="seek">
              <p:cTn id="10" restart="whenNotActive" fill="hold" evtFilter="cancelBubble" nodeType="interactiveSeq">
                <p:stCondLst>
                  <p:cond evt="onClick" delay="0">
                    <p:tgtEl>
                      <p:spTgt spid="19"/>
                    </p:tgtEl>
                  </p:cond>
                </p:stCondLst>
                <p:endSync evt="end" delay="0">
                  <p:rtn val="all"/>
                </p:endSync>
                <p:childTnLst>
                  <p:par>
                    <p:cTn id="11" fill="hold">
                      <p:stCondLst>
                        <p:cond delay="0"/>
                      </p:stCondLst>
                      <p:childTnLst>
                        <p:par>
                          <p:cTn id="12" fill="hold">
                            <p:stCondLst>
                              <p:cond delay="0"/>
                            </p:stCondLst>
                            <p:childTnLst>
                              <p:par>
                                <p:cTn id="13" presetID="19" presetClass="emph" presetSubtype="0" fill="hold" grpId="0" nodeType="clickEffect">
                                  <p:stCondLst>
                                    <p:cond delay="0"/>
                                  </p:stCondLst>
                                  <p:childTnLst>
                                    <p:animClr clrSpc="rgb" dir="cw">
                                      <p:cBhvr override="childStyle">
                                        <p:cTn id="14" dur="500" fill="hold"/>
                                        <p:tgtEl>
                                          <p:spTgt spid="19"/>
                                        </p:tgtEl>
                                        <p:attrNameLst>
                                          <p:attrName>style.color</p:attrName>
                                        </p:attrNameLst>
                                      </p:cBhvr>
                                      <p:to>
                                        <a:srgbClr val="538135"/>
                                      </p:to>
                                    </p:animClr>
                                    <p:animClr clrSpc="rgb" dir="cw">
                                      <p:cBhvr>
                                        <p:cTn id="15" dur="500" fill="hold"/>
                                        <p:tgtEl>
                                          <p:spTgt spid="19"/>
                                        </p:tgtEl>
                                        <p:attrNameLst>
                                          <p:attrName>fillcolor</p:attrName>
                                        </p:attrNameLst>
                                      </p:cBhvr>
                                      <p:to>
                                        <a:srgbClr val="538135"/>
                                      </p:to>
                                    </p:animClr>
                                    <p:set>
                                      <p:cBhvr>
                                        <p:cTn id="16" dur="500" fill="hold"/>
                                        <p:tgtEl>
                                          <p:spTgt spid="19"/>
                                        </p:tgtEl>
                                        <p:attrNameLst>
                                          <p:attrName>fill.type</p:attrName>
                                        </p:attrNameLst>
                                      </p:cBhvr>
                                      <p:to>
                                        <p:strVal val="solid"/>
                                      </p:to>
                                    </p:set>
                                    <p:set>
                                      <p:cBhvr>
                                        <p:cTn id="17" dur="500" fill="hold"/>
                                        <p:tgtEl>
                                          <p:spTgt spid="19"/>
                                        </p:tgtEl>
                                        <p:attrNameLst>
                                          <p:attrName>fill.on</p:attrName>
                                        </p:attrNameLst>
                                      </p:cBhvr>
                                      <p:to>
                                        <p:strVal val="true"/>
                                      </p:to>
                                    </p:set>
                                  </p:childTnLst>
                                </p:cTn>
                              </p:par>
                            </p:childTnLst>
                          </p:cTn>
                        </p:par>
                      </p:childTnLst>
                    </p:cTn>
                  </p:par>
                </p:childTnLst>
              </p:cTn>
              <p:nextCondLst>
                <p:cond evt="onClick" delay="0">
                  <p:tgtEl>
                    <p:spTgt spid="19"/>
                  </p:tgtEl>
                </p:cond>
              </p:nextCondLst>
            </p:seq>
            <p:seq concurrent="1" nextAc="seek">
              <p:cTn id="18" restart="whenNotActive" fill="hold" evtFilter="cancelBubble" nodeType="interactiveSeq">
                <p:stCondLst>
                  <p:cond evt="onClick" delay="0">
                    <p:tgtEl>
                      <p:spTgt spid="20"/>
                    </p:tgtEl>
                  </p:cond>
                </p:stCondLst>
                <p:endSync evt="end" delay="0">
                  <p:rtn val="all"/>
                </p:endSync>
                <p:childTnLst>
                  <p:par>
                    <p:cTn id="19" fill="hold">
                      <p:stCondLst>
                        <p:cond delay="0"/>
                      </p:stCondLst>
                      <p:childTnLst>
                        <p:par>
                          <p:cTn id="20" fill="hold">
                            <p:stCondLst>
                              <p:cond delay="0"/>
                            </p:stCondLst>
                            <p:childTnLst>
                              <p:par>
                                <p:cTn id="21" presetID="19" presetClass="emph" presetSubtype="0" fill="hold" grpId="0" nodeType="clickEffect">
                                  <p:stCondLst>
                                    <p:cond delay="0"/>
                                  </p:stCondLst>
                                  <p:childTnLst>
                                    <p:animClr clrSpc="rgb" dir="cw">
                                      <p:cBhvr override="childStyle">
                                        <p:cTn id="22" dur="500" fill="hold"/>
                                        <p:tgtEl>
                                          <p:spTgt spid="20"/>
                                        </p:tgtEl>
                                        <p:attrNameLst>
                                          <p:attrName>style.color</p:attrName>
                                        </p:attrNameLst>
                                      </p:cBhvr>
                                      <p:to>
                                        <a:srgbClr val="538135"/>
                                      </p:to>
                                    </p:animClr>
                                    <p:animClr clrSpc="rgb" dir="cw">
                                      <p:cBhvr>
                                        <p:cTn id="23" dur="500" fill="hold"/>
                                        <p:tgtEl>
                                          <p:spTgt spid="20"/>
                                        </p:tgtEl>
                                        <p:attrNameLst>
                                          <p:attrName>fillcolor</p:attrName>
                                        </p:attrNameLst>
                                      </p:cBhvr>
                                      <p:to>
                                        <a:srgbClr val="538135"/>
                                      </p:to>
                                    </p:animClr>
                                    <p:set>
                                      <p:cBhvr>
                                        <p:cTn id="24" dur="500" fill="hold"/>
                                        <p:tgtEl>
                                          <p:spTgt spid="20"/>
                                        </p:tgtEl>
                                        <p:attrNameLst>
                                          <p:attrName>fill.type</p:attrName>
                                        </p:attrNameLst>
                                      </p:cBhvr>
                                      <p:to>
                                        <p:strVal val="solid"/>
                                      </p:to>
                                    </p:set>
                                    <p:set>
                                      <p:cBhvr>
                                        <p:cTn id="25" dur="500" fill="hold"/>
                                        <p:tgtEl>
                                          <p:spTgt spid="20"/>
                                        </p:tgtEl>
                                        <p:attrNameLst>
                                          <p:attrName>fill.on</p:attrName>
                                        </p:attrNameLst>
                                      </p:cBhvr>
                                      <p:to>
                                        <p:strVal val="true"/>
                                      </p:to>
                                    </p:set>
                                  </p:childTnLst>
                                </p:cTn>
                              </p:par>
                            </p:childTnLst>
                          </p:cTn>
                        </p:par>
                      </p:childTnLst>
                    </p:cTn>
                  </p:par>
                </p:childTnLst>
              </p:cTn>
              <p:nextCondLst>
                <p:cond evt="onClick" delay="0">
                  <p:tgtEl>
                    <p:spTgt spid="20"/>
                  </p:tgtEl>
                </p:cond>
              </p:nextCondLst>
            </p:seq>
            <p:seq concurrent="1" nextAc="seek">
              <p:cTn id="26" restart="whenNotActive" fill="hold" evtFilter="cancelBubble" nodeType="interactiveSeq">
                <p:stCondLst>
                  <p:cond evt="onClick" delay="0">
                    <p:tgtEl>
                      <p:spTgt spid="21"/>
                    </p:tgtEl>
                  </p:cond>
                </p:stCondLst>
                <p:endSync evt="end" delay="0">
                  <p:rtn val="all"/>
                </p:endSync>
                <p:childTnLst>
                  <p:par>
                    <p:cTn id="27" fill="hold">
                      <p:stCondLst>
                        <p:cond delay="0"/>
                      </p:stCondLst>
                      <p:childTnLst>
                        <p:par>
                          <p:cTn id="28" fill="hold">
                            <p:stCondLst>
                              <p:cond delay="0"/>
                            </p:stCondLst>
                            <p:childTnLst>
                              <p:par>
                                <p:cTn id="29" presetID="19" presetClass="emph" presetSubtype="0" fill="hold" grpId="0" nodeType="clickEffect">
                                  <p:stCondLst>
                                    <p:cond delay="0"/>
                                  </p:stCondLst>
                                  <p:childTnLst>
                                    <p:animClr clrSpc="rgb" dir="cw">
                                      <p:cBhvr override="childStyle">
                                        <p:cTn id="30" dur="500" fill="hold"/>
                                        <p:tgtEl>
                                          <p:spTgt spid="21"/>
                                        </p:tgtEl>
                                        <p:attrNameLst>
                                          <p:attrName>style.color</p:attrName>
                                        </p:attrNameLst>
                                      </p:cBhvr>
                                      <p:to>
                                        <a:srgbClr val="538135"/>
                                      </p:to>
                                    </p:animClr>
                                    <p:animClr clrSpc="rgb" dir="cw">
                                      <p:cBhvr>
                                        <p:cTn id="31" dur="500" fill="hold"/>
                                        <p:tgtEl>
                                          <p:spTgt spid="21"/>
                                        </p:tgtEl>
                                        <p:attrNameLst>
                                          <p:attrName>fillcolor</p:attrName>
                                        </p:attrNameLst>
                                      </p:cBhvr>
                                      <p:to>
                                        <a:srgbClr val="538135"/>
                                      </p:to>
                                    </p:animClr>
                                    <p:set>
                                      <p:cBhvr>
                                        <p:cTn id="32" dur="500" fill="hold"/>
                                        <p:tgtEl>
                                          <p:spTgt spid="21"/>
                                        </p:tgtEl>
                                        <p:attrNameLst>
                                          <p:attrName>fill.type</p:attrName>
                                        </p:attrNameLst>
                                      </p:cBhvr>
                                      <p:to>
                                        <p:strVal val="solid"/>
                                      </p:to>
                                    </p:set>
                                    <p:set>
                                      <p:cBhvr>
                                        <p:cTn id="33" dur="500" fill="hold"/>
                                        <p:tgtEl>
                                          <p:spTgt spid="21"/>
                                        </p:tgtEl>
                                        <p:attrNameLst>
                                          <p:attrName>fill.on</p:attrName>
                                        </p:attrNameLst>
                                      </p:cBhvr>
                                      <p:to>
                                        <p:strVal val="true"/>
                                      </p:to>
                                    </p:set>
                                  </p:childTnLst>
                                </p:cTn>
                              </p:par>
                            </p:childTnLst>
                          </p:cTn>
                        </p:par>
                      </p:childTnLst>
                    </p:cTn>
                  </p:par>
                </p:childTnLst>
              </p:cTn>
              <p:nextCondLst>
                <p:cond evt="onClick" delay="0">
                  <p:tgtEl>
                    <p:spTgt spid="21"/>
                  </p:tgtEl>
                </p:cond>
              </p:nextCondLst>
            </p:seq>
            <p:seq concurrent="1" nextAc="seek">
              <p:cTn id="34" restart="whenNotActive" fill="hold" evtFilter="cancelBubble" nodeType="interactiveSeq">
                <p:stCondLst>
                  <p:cond evt="onClick" delay="0">
                    <p:tgtEl>
                      <p:spTgt spid="22"/>
                    </p:tgtEl>
                  </p:cond>
                </p:stCondLst>
                <p:endSync evt="end" delay="0">
                  <p:rtn val="all"/>
                </p:endSync>
                <p:childTnLst>
                  <p:par>
                    <p:cTn id="35" fill="hold">
                      <p:stCondLst>
                        <p:cond delay="0"/>
                      </p:stCondLst>
                      <p:childTnLst>
                        <p:par>
                          <p:cTn id="36" fill="hold">
                            <p:stCondLst>
                              <p:cond delay="0"/>
                            </p:stCondLst>
                            <p:childTnLst>
                              <p:par>
                                <p:cTn id="37" presetID="19" presetClass="emph" presetSubtype="0" fill="hold" grpId="0" nodeType="clickEffect">
                                  <p:stCondLst>
                                    <p:cond delay="0"/>
                                  </p:stCondLst>
                                  <p:childTnLst>
                                    <p:animClr clrSpc="rgb" dir="cw">
                                      <p:cBhvr override="childStyle">
                                        <p:cTn id="38" dur="500" fill="hold"/>
                                        <p:tgtEl>
                                          <p:spTgt spid="22"/>
                                        </p:tgtEl>
                                        <p:attrNameLst>
                                          <p:attrName>style.color</p:attrName>
                                        </p:attrNameLst>
                                      </p:cBhvr>
                                      <p:to>
                                        <a:srgbClr val="538135"/>
                                      </p:to>
                                    </p:animClr>
                                    <p:animClr clrSpc="rgb" dir="cw">
                                      <p:cBhvr>
                                        <p:cTn id="39" dur="500" fill="hold"/>
                                        <p:tgtEl>
                                          <p:spTgt spid="22"/>
                                        </p:tgtEl>
                                        <p:attrNameLst>
                                          <p:attrName>fillcolor</p:attrName>
                                        </p:attrNameLst>
                                      </p:cBhvr>
                                      <p:to>
                                        <a:srgbClr val="538135"/>
                                      </p:to>
                                    </p:animClr>
                                    <p:set>
                                      <p:cBhvr>
                                        <p:cTn id="40" dur="500" fill="hold"/>
                                        <p:tgtEl>
                                          <p:spTgt spid="22"/>
                                        </p:tgtEl>
                                        <p:attrNameLst>
                                          <p:attrName>fill.type</p:attrName>
                                        </p:attrNameLst>
                                      </p:cBhvr>
                                      <p:to>
                                        <p:strVal val="solid"/>
                                      </p:to>
                                    </p:set>
                                    <p:set>
                                      <p:cBhvr>
                                        <p:cTn id="41" dur="500" fill="hold"/>
                                        <p:tgtEl>
                                          <p:spTgt spid="22"/>
                                        </p:tgtEl>
                                        <p:attrNameLst>
                                          <p:attrName>fill.on</p:attrName>
                                        </p:attrNameLst>
                                      </p:cBhvr>
                                      <p:to>
                                        <p:strVal val="true"/>
                                      </p:to>
                                    </p:set>
                                  </p:childTnLst>
                                </p:cTn>
                              </p:par>
                            </p:childTnLst>
                          </p:cTn>
                        </p:par>
                      </p:childTnLst>
                    </p:cTn>
                  </p:par>
                </p:childTnLst>
              </p:cTn>
              <p:nextCondLst>
                <p:cond evt="onClick" delay="0">
                  <p:tgtEl>
                    <p:spTgt spid="22"/>
                  </p:tgtEl>
                </p:cond>
              </p:nextCondLst>
            </p:seq>
            <p:seq concurrent="1" nextAc="seek">
              <p:cTn id="42" restart="whenNotActive" fill="hold" evtFilter="cancelBubble" nodeType="interactiveSeq">
                <p:stCondLst>
                  <p:cond evt="onClick" delay="0">
                    <p:tgtEl>
                      <p:spTgt spid="28"/>
                    </p:tgtEl>
                  </p:cond>
                </p:stCondLst>
                <p:endSync evt="end" delay="0">
                  <p:rtn val="all"/>
                </p:endSync>
                <p:childTnLst>
                  <p:par>
                    <p:cTn id="43" fill="hold">
                      <p:stCondLst>
                        <p:cond delay="0"/>
                      </p:stCondLst>
                      <p:childTnLst>
                        <p:par>
                          <p:cTn id="44" fill="hold">
                            <p:stCondLst>
                              <p:cond delay="0"/>
                            </p:stCondLst>
                            <p:childTnLst>
                              <p:par>
                                <p:cTn id="45" presetID="19" presetClass="emph" presetSubtype="0" fill="hold" grpId="0" nodeType="clickEffect">
                                  <p:stCondLst>
                                    <p:cond delay="0"/>
                                  </p:stCondLst>
                                  <p:childTnLst>
                                    <p:animClr clrSpc="rgb" dir="cw">
                                      <p:cBhvr override="childStyle">
                                        <p:cTn id="46" dur="500" fill="hold"/>
                                        <p:tgtEl>
                                          <p:spTgt spid="28"/>
                                        </p:tgtEl>
                                        <p:attrNameLst>
                                          <p:attrName>style.color</p:attrName>
                                        </p:attrNameLst>
                                      </p:cBhvr>
                                      <p:to>
                                        <a:srgbClr val="538135"/>
                                      </p:to>
                                    </p:animClr>
                                    <p:animClr clrSpc="rgb" dir="cw">
                                      <p:cBhvr>
                                        <p:cTn id="47" dur="500" fill="hold"/>
                                        <p:tgtEl>
                                          <p:spTgt spid="28"/>
                                        </p:tgtEl>
                                        <p:attrNameLst>
                                          <p:attrName>fillcolor</p:attrName>
                                        </p:attrNameLst>
                                      </p:cBhvr>
                                      <p:to>
                                        <a:srgbClr val="538135"/>
                                      </p:to>
                                    </p:animClr>
                                    <p:set>
                                      <p:cBhvr>
                                        <p:cTn id="48" dur="500" fill="hold"/>
                                        <p:tgtEl>
                                          <p:spTgt spid="28"/>
                                        </p:tgtEl>
                                        <p:attrNameLst>
                                          <p:attrName>fill.type</p:attrName>
                                        </p:attrNameLst>
                                      </p:cBhvr>
                                      <p:to>
                                        <p:strVal val="solid"/>
                                      </p:to>
                                    </p:set>
                                    <p:set>
                                      <p:cBhvr>
                                        <p:cTn id="49" dur="500" fill="hold"/>
                                        <p:tgtEl>
                                          <p:spTgt spid="28"/>
                                        </p:tgtEl>
                                        <p:attrNameLst>
                                          <p:attrName>fill.on</p:attrName>
                                        </p:attrNameLst>
                                      </p:cBhvr>
                                      <p:to>
                                        <p:strVal val="true"/>
                                      </p:to>
                                    </p:set>
                                  </p:childTnLst>
                                </p:cTn>
                              </p:par>
                            </p:childTnLst>
                          </p:cTn>
                        </p:par>
                      </p:childTnLst>
                    </p:cTn>
                  </p:par>
                </p:childTnLst>
              </p:cTn>
              <p:nextCondLst>
                <p:cond evt="onClick" delay="0">
                  <p:tgtEl>
                    <p:spTgt spid="28"/>
                  </p:tgtEl>
                </p:cond>
              </p:nextCondLst>
            </p:seq>
            <p:seq concurrent="1" nextAc="seek">
              <p:cTn id="50" restart="whenNotActive" fill="hold" evtFilter="cancelBubble" nodeType="interactiveSeq">
                <p:stCondLst>
                  <p:cond evt="onClick" delay="0">
                    <p:tgtEl>
                      <p:spTgt spid="29"/>
                    </p:tgtEl>
                  </p:cond>
                </p:stCondLst>
                <p:endSync evt="end" delay="0">
                  <p:rtn val="all"/>
                </p:endSync>
                <p:childTnLst>
                  <p:par>
                    <p:cTn id="51" fill="hold">
                      <p:stCondLst>
                        <p:cond delay="0"/>
                      </p:stCondLst>
                      <p:childTnLst>
                        <p:par>
                          <p:cTn id="52" fill="hold">
                            <p:stCondLst>
                              <p:cond delay="0"/>
                            </p:stCondLst>
                            <p:childTnLst>
                              <p:par>
                                <p:cTn id="53" presetID="19" presetClass="emph" presetSubtype="0" fill="hold" grpId="0" nodeType="clickEffect">
                                  <p:stCondLst>
                                    <p:cond delay="0"/>
                                  </p:stCondLst>
                                  <p:childTnLst>
                                    <p:animClr clrSpc="rgb" dir="cw">
                                      <p:cBhvr override="childStyle">
                                        <p:cTn id="54" dur="500" fill="hold"/>
                                        <p:tgtEl>
                                          <p:spTgt spid="29"/>
                                        </p:tgtEl>
                                        <p:attrNameLst>
                                          <p:attrName>style.color</p:attrName>
                                        </p:attrNameLst>
                                      </p:cBhvr>
                                      <p:to>
                                        <a:srgbClr val="538135"/>
                                      </p:to>
                                    </p:animClr>
                                    <p:animClr clrSpc="rgb" dir="cw">
                                      <p:cBhvr>
                                        <p:cTn id="55" dur="500" fill="hold"/>
                                        <p:tgtEl>
                                          <p:spTgt spid="29"/>
                                        </p:tgtEl>
                                        <p:attrNameLst>
                                          <p:attrName>fillcolor</p:attrName>
                                        </p:attrNameLst>
                                      </p:cBhvr>
                                      <p:to>
                                        <a:srgbClr val="538135"/>
                                      </p:to>
                                    </p:animClr>
                                    <p:set>
                                      <p:cBhvr>
                                        <p:cTn id="56" dur="500" fill="hold"/>
                                        <p:tgtEl>
                                          <p:spTgt spid="29"/>
                                        </p:tgtEl>
                                        <p:attrNameLst>
                                          <p:attrName>fill.type</p:attrName>
                                        </p:attrNameLst>
                                      </p:cBhvr>
                                      <p:to>
                                        <p:strVal val="solid"/>
                                      </p:to>
                                    </p:set>
                                    <p:set>
                                      <p:cBhvr>
                                        <p:cTn id="57" dur="500" fill="hold"/>
                                        <p:tgtEl>
                                          <p:spTgt spid="29"/>
                                        </p:tgtEl>
                                        <p:attrNameLst>
                                          <p:attrName>fill.on</p:attrName>
                                        </p:attrNameLst>
                                      </p:cBhvr>
                                      <p:to>
                                        <p:strVal val="true"/>
                                      </p:to>
                                    </p:set>
                                  </p:childTnLst>
                                </p:cTn>
                              </p:par>
                            </p:childTnLst>
                          </p:cTn>
                        </p:par>
                      </p:childTnLst>
                    </p:cTn>
                  </p:par>
                </p:childTnLst>
              </p:cTn>
              <p:nextCondLst>
                <p:cond evt="onClick" delay="0">
                  <p:tgtEl>
                    <p:spTgt spid="29"/>
                  </p:tgtEl>
                </p:cond>
              </p:nextCondLst>
            </p:seq>
            <p:seq concurrent="1" nextAc="seek">
              <p:cTn id="58" restart="whenNotActive" fill="hold" evtFilter="cancelBubble" nodeType="interactiveSeq">
                <p:stCondLst>
                  <p:cond evt="onClick" delay="0">
                    <p:tgtEl>
                      <p:spTgt spid="30"/>
                    </p:tgtEl>
                  </p:cond>
                </p:stCondLst>
                <p:endSync evt="end" delay="0">
                  <p:rtn val="all"/>
                </p:endSync>
                <p:childTnLst>
                  <p:par>
                    <p:cTn id="59" fill="hold">
                      <p:stCondLst>
                        <p:cond delay="0"/>
                      </p:stCondLst>
                      <p:childTnLst>
                        <p:par>
                          <p:cTn id="60" fill="hold">
                            <p:stCondLst>
                              <p:cond delay="0"/>
                            </p:stCondLst>
                            <p:childTnLst>
                              <p:par>
                                <p:cTn id="61" presetID="19" presetClass="emph" presetSubtype="0" fill="hold" grpId="0" nodeType="clickEffect">
                                  <p:stCondLst>
                                    <p:cond delay="0"/>
                                  </p:stCondLst>
                                  <p:childTnLst>
                                    <p:animClr clrSpc="rgb" dir="cw">
                                      <p:cBhvr override="childStyle">
                                        <p:cTn id="62" dur="500" fill="hold"/>
                                        <p:tgtEl>
                                          <p:spTgt spid="30"/>
                                        </p:tgtEl>
                                        <p:attrNameLst>
                                          <p:attrName>style.color</p:attrName>
                                        </p:attrNameLst>
                                      </p:cBhvr>
                                      <p:to>
                                        <a:srgbClr val="538135"/>
                                      </p:to>
                                    </p:animClr>
                                    <p:animClr clrSpc="rgb" dir="cw">
                                      <p:cBhvr>
                                        <p:cTn id="63" dur="500" fill="hold"/>
                                        <p:tgtEl>
                                          <p:spTgt spid="30"/>
                                        </p:tgtEl>
                                        <p:attrNameLst>
                                          <p:attrName>fillcolor</p:attrName>
                                        </p:attrNameLst>
                                      </p:cBhvr>
                                      <p:to>
                                        <a:srgbClr val="538135"/>
                                      </p:to>
                                    </p:animClr>
                                    <p:set>
                                      <p:cBhvr>
                                        <p:cTn id="64" dur="500" fill="hold"/>
                                        <p:tgtEl>
                                          <p:spTgt spid="30"/>
                                        </p:tgtEl>
                                        <p:attrNameLst>
                                          <p:attrName>fill.type</p:attrName>
                                        </p:attrNameLst>
                                      </p:cBhvr>
                                      <p:to>
                                        <p:strVal val="solid"/>
                                      </p:to>
                                    </p:set>
                                    <p:set>
                                      <p:cBhvr>
                                        <p:cTn id="65" dur="500" fill="hold"/>
                                        <p:tgtEl>
                                          <p:spTgt spid="30"/>
                                        </p:tgtEl>
                                        <p:attrNameLst>
                                          <p:attrName>fill.on</p:attrName>
                                        </p:attrNameLst>
                                      </p:cBhvr>
                                      <p:to>
                                        <p:strVal val="true"/>
                                      </p:to>
                                    </p:set>
                                  </p:childTnLst>
                                </p:cTn>
                              </p:par>
                            </p:childTnLst>
                          </p:cTn>
                        </p:par>
                      </p:childTnLst>
                    </p:cTn>
                  </p:par>
                </p:childTnLst>
              </p:cTn>
              <p:nextCondLst>
                <p:cond evt="onClick" delay="0">
                  <p:tgtEl>
                    <p:spTgt spid="30"/>
                  </p:tgtEl>
                </p:cond>
              </p:nextCondLst>
            </p:seq>
            <p:seq concurrent="1" nextAc="seek">
              <p:cTn id="66" restart="whenNotActive" fill="hold" evtFilter="cancelBubble" nodeType="interactiveSeq">
                <p:stCondLst>
                  <p:cond evt="onClick" delay="0">
                    <p:tgtEl>
                      <p:spTgt spid="31"/>
                    </p:tgtEl>
                  </p:cond>
                </p:stCondLst>
                <p:endSync evt="end" delay="0">
                  <p:rtn val="all"/>
                </p:endSync>
                <p:childTnLst>
                  <p:par>
                    <p:cTn id="67" fill="hold">
                      <p:stCondLst>
                        <p:cond delay="0"/>
                      </p:stCondLst>
                      <p:childTnLst>
                        <p:par>
                          <p:cTn id="68" fill="hold">
                            <p:stCondLst>
                              <p:cond delay="0"/>
                            </p:stCondLst>
                            <p:childTnLst>
                              <p:par>
                                <p:cTn id="69" presetID="19" presetClass="emph" presetSubtype="0" fill="hold" grpId="0" nodeType="clickEffect">
                                  <p:stCondLst>
                                    <p:cond delay="0"/>
                                  </p:stCondLst>
                                  <p:childTnLst>
                                    <p:animClr clrSpc="rgb" dir="cw">
                                      <p:cBhvr override="childStyle">
                                        <p:cTn id="70" dur="500" fill="hold"/>
                                        <p:tgtEl>
                                          <p:spTgt spid="31"/>
                                        </p:tgtEl>
                                        <p:attrNameLst>
                                          <p:attrName>style.color</p:attrName>
                                        </p:attrNameLst>
                                      </p:cBhvr>
                                      <p:to>
                                        <a:srgbClr val="538135"/>
                                      </p:to>
                                    </p:animClr>
                                    <p:animClr clrSpc="rgb" dir="cw">
                                      <p:cBhvr>
                                        <p:cTn id="71" dur="500" fill="hold"/>
                                        <p:tgtEl>
                                          <p:spTgt spid="31"/>
                                        </p:tgtEl>
                                        <p:attrNameLst>
                                          <p:attrName>fillcolor</p:attrName>
                                        </p:attrNameLst>
                                      </p:cBhvr>
                                      <p:to>
                                        <a:srgbClr val="538135"/>
                                      </p:to>
                                    </p:animClr>
                                    <p:set>
                                      <p:cBhvr>
                                        <p:cTn id="72" dur="500" fill="hold"/>
                                        <p:tgtEl>
                                          <p:spTgt spid="31"/>
                                        </p:tgtEl>
                                        <p:attrNameLst>
                                          <p:attrName>fill.type</p:attrName>
                                        </p:attrNameLst>
                                      </p:cBhvr>
                                      <p:to>
                                        <p:strVal val="solid"/>
                                      </p:to>
                                    </p:set>
                                    <p:set>
                                      <p:cBhvr>
                                        <p:cTn id="73" dur="500" fill="hold"/>
                                        <p:tgtEl>
                                          <p:spTgt spid="31"/>
                                        </p:tgtEl>
                                        <p:attrNameLst>
                                          <p:attrName>fill.on</p:attrName>
                                        </p:attrNameLst>
                                      </p:cBhvr>
                                      <p:to>
                                        <p:strVal val="true"/>
                                      </p:to>
                                    </p:set>
                                  </p:childTnLst>
                                </p:cTn>
                              </p:par>
                            </p:childTnLst>
                          </p:cTn>
                        </p:par>
                      </p:childTnLst>
                    </p:cTn>
                  </p:par>
                </p:childTnLst>
              </p:cTn>
              <p:nextCondLst>
                <p:cond evt="onClick" delay="0">
                  <p:tgtEl>
                    <p:spTgt spid="31"/>
                  </p:tgtEl>
                </p:cond>
              </p:nextCondLst>
            </p:seq>
            <p:seq concurrent="1" nextAc="seek">
              <p:cTn id="74" restart="whenNotActive" fill="hold" evtFilter="cancelBubble" nodeType="interactiveSeq">
                <p:stCondLst>
                  <p:cond evt="onClick" delay="0">
                    <p:tgtEl>
                      <p:spTgt spid="32"/>
                    </p:tgtEl>
                  </p:cond>
                </p:stCondLst>
                <p:endSync evt="end" delay="0">
                  <p:rtn val="all"/>
                </p:endSync>
                <p:childTnLst>
                  <p:par>
                    <p:cTn id="75" fill="hold">
                      <p:stCondLst>
                        <p:cond delay="0"/>
                      </p:stCondLst>
                      <p:childTnLst>
                        <p:par>
                          <p:cTn id="76" fill="hold">
                            <p:stCondLst>
                              <p:cond delay="0"/>
                            </p:stCondLst>
                            <p:childTnLst>
                              <p:par>
                                <p:cTn id="77" presetID="19" presetClass="emph" presetSubtype="0" fill="hold" grpId="0" nodeType="clickEffect">
                                  <p:stCondLst>
                                    <p:cond delay="0"/>
                                  </p:stCondLst>
                                  <p:childTnLst>
                                    <p:animClr clrSpc="rgb" dir="cw">
                                      <p:cBhvr override="childStyle">
                                        <p:cTn id="78" dur="500" fill="hold"/>
                                        <p:tgtEl>
                                          <p:spTgt spid="32"/>
                                        </p:tgtEl>
                                        <p:attrNameLst>
                                          <p:attrName>style.color</p:attrName>
                                        </p:attrNameLst>
                                      </p:cBhvr>
                                      <p:to>
                                        <a:srgbClr val="538135"/>
                                      </p:to>
                                    </p:animClr>
                                    <p:animClr clrSpc="rgb" dir="cw">
                                      <p:cBhvr>
                                        <p:cTn id="79" dur="500" fill="hold"/>
                                        <p:tgtEl>
                                          <p:spTgt spid="32"/>
                                        </p:tgtEl>
                                        <p:attrNameLst>
                                          <p:attrName>fillcolor</p:attrName>
                                        </p:attrNameLst>
                                      </p:cBhvr>
                                      <p:to>
                                        <a:srgbClr val="538135"/>
                                      </p:to>
                                    </p:animClr>
                                    <p:set>
                                      <p:cBhvr>
                                        <p:cTn id="80" dur="500" fill="hold"/>
                                        <p:tgtEl>
                                          <p:spTgt spid="32"/>
                                        </p:tgtEl>
                                        <p:attrNameLst>
                                          <p:attrName>fill.type</p:attrName>
                                        </p:attrNameLst>
                                      </p:cBhvr>
                                      <p:to>
                                        <p:strVal val="solid"/>
                                      </p:to>
                                    </p:set>
                                    <p:set>
                                      <p:cBhvr>
                                        <p:cTn id="81" dur="500" fill="hold"/>
                                        <p:tgtEl>
                                          <p:spTgt spid="32"/>
                                        </p:tgtEl>
                                        <p:attrNameLst>
                                          <p:attrName>fill.on</p:attrName>
                                        </p:attrNameLst>
                                      </p:cBhvr>
                                      <p:to>
                                        <p:strVal val="true"/>
                                      </p:to>
                                    </p:set>
                                  </p:childTnLst>
                                </p:cTn>
                              </p:par>
                            </p:childTnLst>
                          </p:cTn>
                        </p:par>
                      </p:childTnLst>
                    </p:cTn>
                  </p:par>
                </p:childTnLst>
              </p:cTn>
              <p:nextCondLst>
                <p:cond evt="onClick" delay="0">
                  <p:tgtEl>
                    <p:spTgt spid="32"/>
                  </p:tgtEl>
                </p:cond>
              </p:nextCondLst>
            </p:seq>
            <p:seq concurrent="1" nextAc="seek">
              <p:cTn id="82" restart="whenNotActive" fill="hold" evtFilter="cancelBubble" nodeType="interactiveSeq">
                <p:stCondLst>
                  <p:cond evt="onClick" delay="0">
                    <p:tgtEl>
                      <p:spTgt spid="33"/>
                    </p:tgtEl>
                  </p:cond>
                </p:stCondLst>
                <p:endSync evt="end" delay="0">
                  <p:rtn val="all"/>
                </p:endSync>
                <p:childTnLst>
                  <p:par>
                    <p:cTn id="83" fill="hold">
                      <p:stCondLst>
                        <p:cond delay="0"/>
                      </p:stCondLst>
                      <p:childTnLst>
                        <p:par>
                          <p:cTn id="84" fill="hold">
                            <p:stCondLst>
                              <p:cond delay="0"/>
                            </p:stCondLst>
                            <p:childTnLst>
                              <p:par>
                                <p:cTn id="85" presetID="19" presetClass="emph" presetSubtype="0" fill="hold" grpId="0" nodeType="clickEffect">
                                  <p:stCondLst>
                                    <p:cond delay="0"/>
                                  </p:stCondLst>
                                  <p:childTnLst>
                                    <p:animClr clrSpc="rgb" dir="cw">
                                      <p:cBhvr override="childStyle">
                                        <p:cTn id="86" dur="500" fill="hold"/>
                                        <p:tgtEl>
                                          <p:spTgt spid="33"/>
                                        </p:tgtEl>
                                        <p:attrNameLst>
                                          <p:attrName>style.color</p:attrName>
                                        </p:attrNameLst>
                                      </p:cBhvr>
                                      <p:to>
                                        <a:srgbClr val="538135"/>
                                      </p:to>
                                    </p:animClr>
                                    <p:animClr clrSpc="rgb" dir="cw">
                                      <p:cBhvr>
                                        <p:cTn id="87" dur="500" fill="hold"/>
                                        <p:tgtEl>
                                          <p:spTgt spid="33"/>
                                        </p:tgtEl>
                                        <p:attrNameLst>
                                          <p:attrName>fillcolor</p:attrName>
                                        </p:attrNameLst>
                                      </p:cBhvr>
                                      <p:to>
                                        <a:srgbClr val="538135"/>
                                      </p:to>
                                    </p:animClr>
                                    <p:set>
                                      <p:cBhvr>
                                        <p:cTn id="88" dur="500" fill="hold"/>
                                        <p:tgtEl>
                                          <p:spTgt spid="33"/>
                                        </p:tgtEl>
                                        <p:attrNameLst>
                                          <p:attrName>fill.type</p:attrName>
                                        </p:attrNameLst>
                                      </p:cBhvr>
                                      <p:to>
                                        <p:strVal val="solid"/>
                                      </p:to>
                                    </p:set>
                                    <p:set>
                                      <p:cBhvr>
                                        <p:cTn id="89" dur="500" fill="hold"/>
                                        <p:tgtEl>
                                          <p:spTgt spid="33"/>
                                        </p:tgtEl>
                                        <p:attrNameLst>
                                          <p:attrName>fill.on</p:attrName>
                                        </p:attrNameLst>
                                      </p:cBhvr>
                                      <p:to>
                                        <p:strVal val="true"/>
                                      </p:to>
                                    </p:set>
                                  </p:childTnLst>
                                </p:cTn>
                              </p:par>
                            </p:childTnLst>
                          </p:cTn>
                        </p:par>
                      </p:childTnLst>
                    </p:cTn>
                  </p:par>
                </p:childTnLst>
              </p:cTn>
              <p:nextCondLst>
                <p:cond evt="onClick" delay="0">
                  <p:tgtEl>
                    <p:spTgt spid="33"/>
                  </p:tgtEl>
                </p:cond>
              </p:nextCondLst>
            </p:seq>
            <p:seq concurrent="1" nextAc="seek">
              <p:cTn id="90" restart="whenNotActive" fill="hold" evtFilter="cancelBubble" nodeType="interactiveSeq">
                <p:stCondLst>
                  <p:cond evt="onClick" delay="0">
                    <p:tgtEl>
                      <p:spTgt spid="34"/>
                    </p:tgtEl>
                  </p:cond>
                </p:stCondLst>
                <p:endSync evt="end" delay="0">
                  <p:rtn val="all"/>
                </p:endSync>
                <p:childTnLst>
                  <p:par>
                    <p:cTn id="91" fill="hold">
                      <p:stCondLst>
                        <p:cond delay="0"/>
                      </p:stCondLst>
                      <p:childTnLst>
                        <p:par>
                          <p:cTn id="92" fill="hold">
                            <p:stCondLst>
                              <p:cond delay="0"/>
                            </p:stCondLst>
                            <p:childTnLst>
                              <p:par>
                                <p:cTn id="93" presetID="19" presetClass="emph" presetSubtype="0" fill="hold" grpId="0" nodeType="clickEffect">
                                  <p:stCondLst>
                                    <p:cond delay="0"/>
                                  </p:stCondLst>
                                  <p:childTnLst>
                                    <p:animClr clrSpc="rgb" dir="cw">
                                      <p:cBhvr override="childStyle">
                                        <p:cTn id="94" dur="500" fill="hold"/>
                                        <p:tgtEl>
                                          <p:spTgt spid="34"/>
                                        </p:tgtEl>
                                        <p:attrNameLst>
                                          <p:attrName>style.color</p:attrName>
                                        </p:attrNameLst>
                                      </p:cBhvr>
                                      <p:to>
                                        <a:srgbClr val="538135"/>
                                      </p:to>
                                    </p:animClr>
                                    <p:animClr clrSpc="rgb" dir="cw">
                                      <p:cBhvr>
                                        <p:cTn id="95" dur="500" fill="hold"/>
                                        <p:tgtEl>
                                          <p:spTgt spid="34"/>
                                        </p:tgtEl>
                                        <p:attrNameLst>
                                          <p:attrName>fillcolor</p:attrName>
                                        </p:attrNameLst>
                                      </p:cBhvr>
                                      <p:to>
                                        <a:srgbClr val="538135"/>
                                      </p:to>
                                    </p:animClr>
                                    <p:set>
                                      <p:cBhvr>
                                        <p:cTn id="96" dur="500" fill="hold"/>
                                        <p:tgtEl>
                                          <p:spTgt spid="34"/>
                                        </p:tgtEl>
                                        <p:attrNameLst>
                                          <p:attrName>fill.type</p:attrName>
                                        </p:attrNameLst>
                                      </p:cBhvr>
                                      <p:to>
                                        <p:strVal val="solid"/>
                                      </p:to>
                                    </p:set>
                                    <p:set>
                                      <p:cBhvr>
                                        <p:cTn id="97" dur="500" fill="hold"/>
                                        <p:tgtEl>
                                          <p:spTgt spid="34"/>
                                        </p:tgtEl>
                                        <p:attrNameLst>
                                          <p:attrName>fill.on</p:attrName>
                                        </p:attrNameLst>
                                      </p:cBhvr>
                                      <p:to>
                                        <p:strVal val="true"/>
                                      </p:to>
                                    </p:set>
                                  </p:childTnLst>
                                </p:cTn>
                              </p:par>
                            </p:childTnLst>
                          </p:cTn>
                        </p:par>
                      </p:childTnLst>
                    </p:cTn>
                  </p:par>
                </p:childTnLst>
              </p:cTn>
              <p:nextCondLst>
                <p:cond evt="onClick" delay="0">
                  <p:tgtEl>
                    <p:spTgt spid="34"/>
                  </p:tgtEl>
                </p:cond>
              </p:nextCondLst>
            </p:seq>
            <p:seq concurrent="1" nextAc="seek">
              <p:cTn id="98" restart="whenNotActive" fill="hold" evtFilter="cancelBubble" nodeType="interactiveSeq">
                <p:stCondLst>
                  <p:cond evt="onClick" delay="0">
                    <p:tgtEl>
                      <p:spTgt spid="35"/>
                    </p:tgtEl>
                  </p:cond>
                </p:stCondLst>
                <p:endSync evt="end" delay="0">
                  <p:rtn val="all"/>
                </p:endSync>
                <p:childTnLst>
                  <p:par>
                    <p:cTn id="99" fill="hold">
                      <p:stCondLst>
                        <p:cond delay="0"/>
                      </p:stCondLst>
                      <p:childTnLst>
                        <p:par>
                          <p:cTn id="100" fill="hold">
                            <p:stCondLst>
                              <p:cond delay="0"/>
                            </p:stCondLst>
                            <p:childTnLst>
                              <p:par>
                                <p:cTn id="101" presetID="19" presetClass="emph" presetSubtype="0" fill="hold" grpId="0" nodeType="clickEffect">
                                  <p:stCondLst>
                                    <p:cond delay="0"/>
                                  </p:stCondLst>
                                  <p:childTnLst>
                                    <p:animClr clrSpc="rgb" dir="cw">
                                      <p:cBhvr override="childStyle">
                                        <p:cTn id="102" dur="500" fill="hold"/>
                                        <p:tgtEl>
                                          <p:spTgt spid="35"/>
                                        </p:tgtEl>
                                        <p:attrNameLst>
                                          <p:attrName>style.color</p:attrName>
                                        </p:attrNameLst>
                                      </p:cBhvr>
                                      <p:to>
                                        <a:srgbClr val="538135"/>
                                      </p:to>
                                    </p:animClr>
                                    <p:animClr clrSpc="rgb" dir="cw">
                                      <p:cBhvr>
                                        <p:cTn id="103" dur="500" fill="hold"/>
                                        <p:tgtEl>
                                          <p:spTgt spid="35"/>
                                        </p:tgtEl>
                                        <p:attrNameLst>
                                          <p:attrName>fillcolor</p:attrName>
                                        </p:attrNameLst>
                                      </p:cBhvr>
                                      <p:to>
                                        <a:srgbClr val="538135"/>
                                      </p:to>
                                    </p:animClr>
                                    <p:set>
                                      <p:cBhvr>
                                        <p:cTn id="104" dur="500" fill="hold"/>
                                        <p:tgtEl>
                                          <p:spTgt spid="35"/>
                                        </p:tgtEl>
                                        <p:attrNameLst>
                                          <p:attrName>fill.type</p:attrName>
                                        </p:attrNameLst>
                                      </p:cBhvr>
                                      <p:to>
                                        <p:strVal val="solid"/>
                                      </p:to>
                                    </p:set>
                                    <p:set>
                                      <p:cBhvr>
                                        <p:cTn id="105" dur="500" fill="hold"/>
                                        <p:tgtEl>
                                          <p:spTgt spid="35"/>
                                        </p:tgtEl>
                                        <p:attrNameLst>
                                          <p:attrName>fill.on</p:attrName>
                                        </p:attrNameLst>
                                      </p:cBhvr>
                                      <p:to>
                                        <p:strVal val="true"/>
                                      </p:to>
                                    </p:set>
                                  </p:childTnLst>
                                </p:cTn>
                              </p:par>
                            </p:childTnLst>
                          </p:cTn>
                        </p:par>
                      </p:childTnLst>
                    </p:cTn>
                  </p:par>
                </p:childTnLst>
              </p:cTn>
              <p:nextCondLst>
                <p:cond evt="onClick" delay="0">
                  <p:tgtEl>
                    <p:spTgt spid="35"/>
                  </p:tgtEl>
                </p:cond>
              </p:nextCondLst>
            </p:seq>
            <p:seq concurrent="1" nextAc="seek">
              <p:cTn id="106" restart="whenNotActive" fill="hold" evtFilter="cancelBubble" nodeType="interactiveSeq">
                <p:stCondLst>
                  <p:cond evt="onClick" delay="0">
                    <p:tgtEl>
                      <p:spTgt spid="36"/>
                    </p:tgtEl>
                  </p:cond>
                </p:stCondLst>
                <p:endSync evt="end" delay="0">
                  <p:rtn val="all"/>
                </p:endSync>
                <p:childTnLst>
                  <p:par>
                    <p:cTn id="107" fill="hold">
                      <p:stCondLst>
                        <p:cond delay="0"/>
                      </p:stCondLst>
                      <p:childTnLst>
                        <p:par>
                          <p:cTn id="108" fill="hold">
                            <p:stCondLst>
                              <p:cond delay="0"/>
                            </p:stCondLst>
                            <p:childTnLst>
                              <p:par>
                                <p:cTn id="109" presetID="19" presetClass="emph" presetSubtype="0" fill="hold" grpId="0" nodeType="clickEffect">
                                  <p:stCondLst>
                                    <p:cond delay="0"/>
                                  </p:stCondLst>
                                  <p:childTnLst>
                                    <p:animClr clrSpc="rgb" dir="cw">
                                      <p:cBhvr override="childStyle">
                                        <p:cTn id="110" dur="500" fill="hold"/>
                                        <p:tgtEl>
                                          <p:spTgt spid="36"/>
                                        </p:tgtEl>
                                        <p:attrNameLst>
                                          <p:attrName>style.color</p:attrName>
                                        </p:attrNameLst>
                                      </p:cBhvr>
                                      <p:to>
                                        <a:srgbClr val="538135"/>
                                      </p:to>
                                    </p:animClr>
                                    <p:animClr clrSpc="rgb" dir="cw">
                                      <p:cBhvr>
                                        <p:cTn id="111" dur="500" fill="hold"/>
                                        <p:tgtEl>
                                          <p:spTgt spid="36"/>
                                        </p:tgtEl>
                                        <p:attrNameLst>
                                          <p:attrName>fillcolor</p:attrName>
                                        </p:attrNameLst>
                                      </p:cBhvr>
                                      <p:to>
                                        <a:srgbClr val="538135"/>
                                      </p:to>
                                    </p:animClr>
                                    <p:set>
                                      <p:cBhvr>
                                        <p:cTn id="112" dur="500" fill="hold"/>
                                        <p:tgtEl>
                                          <p:spTgt spid="36"/>
                                        </p:tgtEl>
                                        <p:attrNameLst>
                                          <p:attrName>fill.type</p:attrName>
                                        </p:attrNameLst>
                                      </p:cBhvr>
                                      <p:to>
                                        <p:strVal val="solid"/>
                                      </p:to>
                                    </p:set>
                                    <p:set>
                                      <p:cBhvr>
                                        <p:cTn id="113" dur="500" fill="hold"/>
                                        <p:tgtEl>
                                          <p:spTgt spid="36"/>
                                        </p:tgtEl>
                                        <p:attrNameLst>
                                          <p:attrName>fill.on</p:attrName>
                                        </p:attrNameLst>
                                      </p:cBhvr>
                                      <p:to>
                                        <p:strVal val="true"/>
                                      </p:to>
                                    </p:set>
                                  </p:childTnLst>
                                </p:cTn>
                              </p:par>
                            </p:childTnLst>
                          </p:cTn>
                        </p:par>
                      </p:childTnLst>
                    </p:cTn>
                  </p:par>
                </p:childTnLst>
              </p:cTn>
              <p:nextCondLst>
                <p:cond evt="onClick" delay="0">
                  <p:tgtEl>
                    <p:spTgt spid="36"/>
                  </p:tgtEl>
                </p:cond>
              </p:nextCondLst>
            </p:seq>
            <p:seq concurrent="1" nextAc="seek">
              <p:cTn id="114" restart="whenNotActive" fill="hold" evtFilter="cancelBubble" nodeType="interactiveSeq">
                <p:stCondLst>
                  <p:cond evt="onClick" delay="0">
                    <p:tgtEl>
                      <p:spTgt spid="37"/>
                    </p:tgtEl>
                  </p:cond>
                </p:stCondLst>
                <p:endSync evt="end" delay="0">
                  <p:rtn val="all"/>
                </p:endSync>
                <p:childTnLst>
                  <p:par>
                    <p:cTn id="115" fill="hold">
                      <p:stCondLst>
                        <p:cond delay="0"/>
                      </p:stCondLst>
                      <p:childTnLst>
                        <p:par>
                          <p:cTn id="116" fill="hold">
                            <p:stCondLst>
                              <p:cond delay="0"/>
                            </p:stCondLst>
                            <p:childTnLst>
                              <p:par>
                                <p:cTn id="117" presetID="19" presetClass="emph" presetSubtype="0" fill="hold" grpId="0" nodeType="clickEffect">
                                  <p:stCondLst>
                                    <p:cond delay="0"/>
                                  </p:stCondLst>
                                  <p:childTnLst>
                                    <p:animClr clrSpc="rgb" dir="cw">
                                      <p:cBhvr override="childStyle">
                                        <p:cTn id="118" dur="500" fill="hold"/>
                                        <p:tgtEl>
                                          <p:spTgt spid="37"/>
                                        </p:tgtEl>
                                        <p:attrNameLst>
                                          <p:attrName>style.color</p:attrName>
                                        </p:attrNameLst>
                                      </p:cBhvr>
                                      <p:to>
                                        <a:srgbClr val="538135"/>
                                      </p:to>
                                    </p:animClr>
                                    <p:animClr clrSpc="rgb" dir="cw">
                                      <p:cBhvr>
                                        <p:cTn id="119" dur="500" fill="hold"/>
                                        <p:tgtEl>
                                          <p:spTgt spid="37"/>
                                        </p:tgtEl>
                                        <p:attrNameLst>
                                          <p:attrName>fillcolor</p:attrName>
                                        </p:attrNameLst>
                                      </p:cBhvr>
                                      <p:to>
                                        <a:srgbClr val="538135"/>
                                      </p:to>
                                    </p:animClr>
                                    <p:set>
                                      <p:cBhvr>
                                        <p:cTn id="120" dur="500" fill="hold"/>
                                        <p:tgtEl>
                                          <p:spTgt spid="37"/>
                                        </p:tgtEl>
                                        <p:attrNameLst>
                                          <p:attrName>fill.type</p:attrName>
                                        </p:attrNameLst>
                                      </p:cBhvr>
                                      <p:to>
                                        <p:strVal val="solid"/>
                                      </p:to>
                                    </p:set>
                                    <p:set>
                                      <p:cBhvr>
                                        <p:cTn id="121" dur="500" fill="hold"/>
                                        <p:tgtEl>
                                          <p:spTgt spid="37"/>
                                        </p:tgtEl>
                                        <p:attrNameLst>
                                          <p:attrName>fill.on</p:attrName>
                                        </p:attrNameLst>
                                      </p:cBhvr>
                                      <p:to>
                                        <p:strVal val="true"/>
                                      </p:to>
                                    </p:set>
                                  </p:childTnLst>
                                </p:cTn>
                              </p:par>
                            </p:childTnLst>
                          </p:cTn>
                        </p:par>
                      </p:childTnLst>
                    </p:cTn>
                  </p:par>
                </p:childTnLst>
              </p:cTn>
              <p:nextCondLst>
                <p:cond evt="onClick" delay="0">
                  <p:tgtEl>
                    <p:spTgt spid="37"/>
                  </p:tgtEl>
                </p:cond>
              </p:nextCondLst>
            </p:seq>
            <p:seq concurrent="1" nextAc="seek">
              <p:cTn id="122" restart="whenNotActive" fill="hold" evtFilter="cancelBubble" nodeType="interactiveSeq">
                <p:stCondLst>
                  <p:cond evt="onClick" delay="0">
                    <p:tgtEl>
                      <p:spTgt spid="38"/>
                    </p:tgtEl>
                  </p:cond>
                </p:stCondLst>
                <p:endSync evt="end" delay="0">
                  <p:rtn val="all"/>
                </p:endSync>
                <p:childTnLst>
                  <p:par>
                    <p:cTn id="123" fill="hold">
                      <p:stCondLst>
                        <p:cond delay="0"/>
                      </p:stCondLst>
                      <p:childTnLst>
                        <p:par>
                          <p:cTn id="124" fill="hold">
                            <p:stCondLst>
                              <p:cond delay="0"/>
                            </p:stCondLst>
                            <p:childTnLst>
                              <p:par>
                                <p:cTn id="125" presetID="19" presetClass="emph" presetSubtype="0" fill="hold" grpId="0" nodeType="clickEffect">
                                  <p:stCondLst>
                                    <p:cond delay="0"/>
                                  </p:stCondLst>
                                  <p:childTnLst>
                                    <p:animClr clrSpc="rgb" dir="cw">
                                      <p:cBhvr override="childStyle">
                                        <p:cTn id="126" dur="500" fill="hold"/>
                                        <p:tgtEl>
                                          <p:spTgt spid="38"/>
                                        </p:tgtEl>
                                        <p:attrNameLst>
                                          <p:attrName>style.color</p:attrName>
                                        </p:attrNameLst>
                                      </p:cBhvr>
                                      <p:to>
                                        <a:srgbClr val="538135"/>
                                      </p:to>
                                    </p:animClr>
                                    <p:animClr clrSpc="rgb" dir="cw">
                                      <p:cBhvr>
                                        <p:cTn id="127" dur="500" fill="hold"/>
                                        <p:tgtEl>
                                          <p:spTgt spid="38"/>
                                        </p:tgtEl>
                                        <p:attrNameLst>
                                          <p:attrName>fillcolor</p:attrName>
                                        </p:attrNameLst>
                                      </p:cBhvr>
                                      <p:to>
                                        <a:srgbClr val="538135"/>
                                      </p:to>
                                    </p:animClr>
                                    <p:set>
                                      <p:cBhvr>
                                        <p:cTn id="128" dur="500" fill="hold"/>
                                        <p:tgtEl>
                                          <p:spTgt spid="38"/>
                                        </p:tgtEl>
                                        <p:attrNameLst>
                                          <p:attrName>fill.type</p:attrName>
                                        </p:attrNameLst>
                                      </p:cBhvr>
                                      <p:to>
                                        <p:strVal val="solid"/>
                                      </p:to>
                                    </p:set>
                                    <p:set>
                                      <p:cBhvr>
                                        <p:cTn id="129" dur="500" fill="hold"/>
                                        <p:tgtEl>
                                          <p:spTgt spid="38"/>
                                        </p:tgtEl>
                                        <p:attrNameLst>
                                          <p:attrName>fill.on</p:attrName>
                                        </p:attrNameLst>
                                      </p:cBhvr>
                                      <p:to>
                                        <p:strVal val="true"/>
                                      </p:to>
                                    </p:set>
                                  </p:childTnLst>
                                </p:cTn>
                              </p:par>
                            </p:childTnLst>
                          </p:cTn>
                        </p:par>
                      </p:childTnLst>
                    </p:cTn>
                  </p:par>
                </p:childTnLst>
              </p:cTn>
              <p:nextCondLst>
                <p:cond evt="onClick" delay="0">
                  <p:tgtEl>
                    <p:spTgt spid="38"/>
                  </p:tgtEl>
                </p:cond>
              </p:nextCondLst>
            </p:seq>
            <p:seq concurrent="1" nextAc="seek">
              <p:cTn id="130" restart="whenNotActive" fill="hold" evtFilter="cancelBubble" nodeType="interactiveSeq">
                <p:stCondLst>
                  <p:cond evt="onClick" delay="0">
                    <p:tgtEl>
                      <p:spTgt spid="39"/>
                    </p:tgtEl>
                  </p:cond>
                </p:stCondLst>
                <p:endSync evt="end" delay="0">
                  <p:rtn val="all"/>
                </p:endSync>
                <p:childTnLst>
                  <p:par>
                    <p:cTn id="131" fill="hold">
                      <p:stCondLst>
                        <p:cond delay="0"/>
                      </p:stCondLst>
                      <p:childTnLst>
                        <p:par>
                          <p:cTn id="132" fill="hold">
                            <p:stCondLst>
                              <p:cond delay="0"/>
                            </p:stCondLst>
                            <p:childTnLst>
                              <p:par>
                                <p:cTn id="133" presetID="19" presetClass="emph" presetSubtype="0" fill="hold" grpId="0" nodeType="clickEffect">
                                  <p:stCondLst>
                                    <p:cond delay="0"/>
                                  </p:stCondLst>
                                  <p:childTnLst>
                                    <p:animClr clrSpc="rgb" dir="cw">
                                      <p:cBhvr override="childStyle">
                                        <p:cTn id="134" dur="500" fill="hold"/>
                                        <p:tgtEl>
                                          <p:spTgt spid="39"/>
                                        </p:tgtEl>
                                        <p:attrNameLst>
                                          <p:attrName>style.color</p:attrName>
                                        </p:attrNameLst>
                                      </p:cBhvr>
                                      <p:to>
                                        <a:srgbClr val="538135"/>
                                      </p:to>
                                    </p:animClr>
                                    <p:animClr clrSpc="rgb" dir="cw">
                                      <p:cBhvr>
                                        <p:cTn id="135" dur="500" fill="hold"/>
                                        <p:tgtEl>
                                          <p:spTgt spid="39"/>
                                        </p:tgtEl>
                                        <p:attrNameLst>
                                          <p:attrName>fillcolor</p:attrName>
                                        </p:attrNameLst>
                                      </p:cBhvr>
                                      <p:to>
                                        <a:srgbClr val="538135"/>
                                      </p:to>
                                    </p:animClr>
                                    <p:set>
                                      <p:cBhvr>
                                        <p:cTn id="136" dur="500" fill="hold"/>
                                        <p:tgtEl>
                                          <p:spTgt spid="39"/>
                                        </p:tgtEl>
                                        <p:attrNameLst>
                                          <p:attrName>fill.type</p:attrName>
                                        </p:attrNameLst>
                                      </p:cBhvr>
                                      <p:to>
                                        <p:strVal val="solid"/>
                                      </p:to>
                                    </p:set>
                                    <p:set>
                                      <p:cBhvr>
                                        <p:cTn id="137" dur="500" fill="hold"/>
                                        <p:tgtEl>
                                          <p:spTgt spid="39"/>
                                        </p:tgtEl>
                                        <p:attrNameLst>
                                          <p:attrName>fill.on</p:attrName>
                                        </p:attrNameLst>
                                      </p:cBhvr>
                                      <p:to>
                                        <p:strVal val="true"/>
                                      </p:to>
                                    </p:set>
                                  </p:childTnLst>
                                </p:cTn>
                              </p:par>
                            </p:childTnLst>
                          </p:cTn>
                        </p:par>
                      </p:childTnLst>
                    </p:cTn>
                  </p:par>
                </p:childTnLst>
              </p:cTn>
              <p:nextCondLst>
                <p:cond evt="onClick" delay="0">
                  <p:tgtEl>
                    <p:spTgt spid="39"/>
                  </p:tgtEl>
                </p:cond>
              </p:nextCondLst>
            </p:seq>
            <p:seq concurrent="1" nextAc="seek">
              <p:cTn id="138" restart="whenNotActive" fill="hold" evtFilter="cancelBubble" nodeType="interactiveSeq">
                <p:stCondLst>
                  <p:cond evt="onClick" delay="0">
                    <p:tgtEl>
                      <p:spTgt spid="40"/>
                    </p:tgtEl>
                  </p:cond>
                </p:stCondLst>
                <p:endSync evt="end" delay="0">
                  <p:rtn val="all"/>
                </p:endSync>
                <p:childTnLst>
                  <p:par>
                    <p:cTn id="139" fill="hold">
                      <p:stCondLst>
                        <p:cond delay="0"/>
                      </p:stCondLst>
                      <p:childTnLst>
                        <p:par>
                          <p:cTn id="140" fill="hold">
                            <p:stCondLst>
                              <p:cond delay="0"/>
                            </p:stCondLst>
                            <p:childTnLst>
                              <p:par>
                                <p:cTn id="141" presetID="19" presetClass="emph" presetSubtype="0" fill="hold" grpId="0" nodeType="clickEffect">
                                  <p:stCondLst>
                                    <p:cond delay="0"/>
                                  </p:stCondLst>
                                  <p:childTnLst>
                                    <p:animClr clrSpc="rgb" dir="cw">
                                      <p:cBhvr override="childStyle">
                                        <p:cTn id="142" dur="500" fill="hold"/>
                                        <p:tgtEl>
                                          <p:spTgt spid="40"/>
                                        </p:tgtEl>
                                        <p:attrNameLst>
                                          <p:attrName>style.color</p:attrName>
                                        </p:attrNameLst>
                                      </p:cBhvr>
                                      <p:to>
                                        <a:srgbClr val="538135"/>
                                      </p:to>
                                    </p:animClr>
                                    <p:animClr clrSpc="rgb" dir="cw">
                                      <p:cBhvr>
                                        <p:cTn id="143" dur="500" fill="hold"/>
                                        <p:tgtEl>
                                          <p:spTgt spid="40"/>
                                        </p:tgtEl>
                                        <p:attrNameLst>
                                          <p:attrName>fillcolor</p:attrName>
                                        </p:attrNameLst>
                                      </p:cBhvr>
                                      <p:to>
                                        <a:srgbClr val="538135"/>
                                      </p:to>
                                    </p:animClr>
                                    <p:set>
                                      <p:cBhvr>
                                        <p:cTn id="144" dur="500" fill="hold"/>
                                        <p:tgtEl>
                                          <p:spTgt spid="40"/>
                                        </p:tgtEl>
                                        <p:attrNameLst>
                                          <p:attrName>fill.type</p:attrName>
                                        </p:attrNameLst>
                                      </p:cBhvr>
                                      <p:to>
                                        <p:strVal val="solid"/>
                                      </p:to>
                                    </p:set>
                                    <p:set>
                                      <p:cBhvr>
                                        <p:cTn id="145" dur="500" fill="hold"/>
                                        <p:tgtEl>
                                          <p:spTgt spid="40"/>
                                        </p:tgtEl>
                                        <p:attrNameLst>
                                          <p:attrName>fill.on</p:attrName>
                                        </p:attrNameLst>
                                      </p:cBhvr>
                                      <p:to>
                                        <p:strVal val="true"/>
                                      </p:to>
                                    </p:set>
                                  </p:childTnLst>
                                </p:cTn>
                              </p:par>
                            </p:childTnLst>
                          </p:cTn>
                        </p:par>
                      </p:childTnLst>
                    </p:cTn>
                  </p:par>
                </p:childTnLst>
              </p:cTn>
              <p:nextCondLst>
                <p:cond evt="onClick" delay="0">
                  <p:tgtEl>
                    <p:spTgt spid="40"/>
                  </p:tgtEl>
                </p:cond>
              </p:nextCondLst>
            </p:seq>
            <p:seq concurrent="1" nextAc="seek">
              <p:cTn id="146" restart="whenNotActive" fill="hold" evtFilter="cancelBubble" nodeType="interactiveSeq">
                <p:stCondLst>
                  <p:cond evt="onClick" delay="0">
                    <p:tgtEl>
                      <p:spTgt spid="41"/>
                    </p:tgtEl>
                  </p:cond>
                </p:stCondLst>
                <p:endSync evt="end" delay="0">
                  <p:rtn val="all"/>
                </p:endSync>
                <p:childTnLst>
                  <p:par>
                    <p:cTn id="147" fill="hold">
                      <p:stCondLst>
                        <p:cond delay="0"/>
                      </p:stCondLst>
                      <p:childTnLst>
                        <p:par>
                          <p:cTn id="148" fill="hold">
                            <p:stCondLst>
                              <p:cond delay="0"/>
                            </p:stCondLst>
                            <p:childTnLst>
                              <p:par>
                                <p:cTn id="149" presetID="19" presetClass="emph" presetSubtype="0" fill="hold" grpId="0" nodeType="clickEffect">
                                  <p:stCondLst>
                                    <p:cond delay="0"/>
                                  </p:stCondLst>
                                  <p:childTnLst>
                                    <p:animClr clrSpc="rgb" dir="cw">
                                      <p:cBhvr override="childStyle">
                                        <p:cTn id="150" dur="500" fill="hold"/>
                                        <p:tgtEl>
                                          <p:spTgt spid="41"/>
                                        </p:tgtEl>
                                        <p:attrNameLst>
                                          <p:attrName>style.color</p:attrName>
                                        </p:attrNameLst>
                                      </p:cBhvr>
                                      <p:to>
                                        <a:srgbClr val="538135"/>
                                      </p:to>
                                    </p:animClr>
                                    <p:animClr clrSpc="rgb" dir="cw">
                                      <p:cBhvr>
                                        <p:cTn id="151" dur="500" fill="hold"/>
                                        <p:tgtEl>
                                          <p:spTgt spid="41"/>
                                        </p:tgtEl>
                                        <p:attrNameLst>
                                          <p:attrName>fillcolor</p:attrName>
                                        </p:attrNameLst>
                                      </p:cBhvr>
                                      <p:to>
                                        <a:srgbClr val="538135"/>
                                      </p:to>
                                    </p:animClr>
                                    <p:set>
                                      <p:cBhvr>
                                        <p:cTn id="152" dur="500" fill="hold"/>
                                        <p:tgtEl>
                                          <p:spTgt spid="41"/>
                                        </p:tgtEl>
                                        <p:attrNameLst>
                                          <p:attrName>fill.type</p:attrName>
                                        </p:attrNameLst>
                                      </p:cBhvr>
                                      <p:to>
                                        <p:strVal val="solid"/>
                                      </p:to>
                                    </p:set>
                                    <p:set>
                                      <p:cBhvr>
                                        <p:cTn id="153" dur="500" fill="hold"/>
                                        <p:tgtEl>
                                          <p:spTgt spid="41"/>
                                        </p:tgtEl>
                                        <p:attrNameLst>
                                          <p:attrName>fill.on</p:attrName>
                                        </p:attrNameLst>
                                      </p:cBhvr>
                                      <p:to>
                                        <p:strVal val="true"/>
                                      </p:to>
                                    </p:set>
                                  </p:childTnLst>
                                </p:cTn>
                              </p:par>
                            </p:childTnLst>
                          </p:cTn>
                        </p:par>
                      </p:childTnLst>
                    </p:cTn>
                  </p:par>
                </p:childTnLst>
              </p:cTn>
              <p:nextCondLst>
                <p:cond evt="onClick" delay="0">
                  <p:tgtEl>
                    <p:spTgt spid="41"/>
                  </p:tgtEl>
                </p:cond>
              </p:nextCondLst>
            </p:seq>
            <p:seq concurrent="1" nextAc="seek">
              <p:cTn id="154" restart="whenNotActive" fill="hold" evtFilter="cancelBubble" nodeType="interactiveSeq">
                <p:stCondLst>
                  <p:cond evt="onClick" delay="0">
                    <p:tgtEl>
                      <p:spTgt spid="42"/>
                    </p:tgtEl>
                  </p:cond>
                </p:stCondLst>
                <p:endSync evt="end" delay="0">
                  <p:rtn val="all"/>
                </p:endSync>
                <p:childTnLst>
                  <p:par>
                    <p:cTn id="155" fill="hold">
                      <p:stCondLst>
                        <p:cond delay="0"/>
                      </p:stCondLst>
                      <p:childTnLst>
                        <p:par>
                          <p:cTn id="156" fill="hold">
                            <p:stCondLst>
                              <p:cond delay="0"/>
                            </p:stCondLst>
                            <p:childTnLst>
                              <p:par>
                                <p:cTn id="157" presetID="19" presetClass="emph" presetSubtype="0" fill="hold" grpId="0" nodeType="clickEffect">
                                  <p:stCondLst>
                                    <p:cond delay="0"/>
                                  </p:stCondLst>
                                  <p:childTnLst>
                                    <p:animClr clrSpc="rgb" dir="cw">
                                      <p:cBhvr override="childStyle">
                                        <p:cTn id="158" dur="500" fill="hold"/>
                                        <p:tgtEl>
                                          <p:spTgt spid="42"/>
                                        </p:tgtEl>
                                        <p:attrNameLst>
                                          <p:attrName>style.color</p:attrName>
                                        </p:attrNameLst>
                                      </p:cBhvr>
                                      <p:to>
                                        <a:srgbClr val="538135"/>
                                      </p:to>
                                    </p:animClr>
                                    <p:animClr clrSpc="rgb" dir="cw">
                                      <p:cBhvr>
                                        <p:cTn id="159" dur="500" fill="hold"/>
                                        <p:tgtEl>
                                          <p:spTgt spid="42"/>
                                        </p:tgtEl>
                                        <p:attrNameLst>
                                          <p:attrName>fillcolor</p:attrName>
                                        </p:attrNameLst>
                                      </p:cBhvr>
                                      <p:to>
                                        <a:srgbClr val="538135"/>
                                      </p:to>
                                    </p:animClr>
                                    <p:set>
                                      <p:cBhvr>
                                        <p:cTn id="160" dur="500" fill="hold"/>
                                        <p:tgtEl>
                                          <p:spTgt spid="42"/>
                                        </p:tgtEl>
                                        <p:attrNameLst>
                                          <p:attrName>fill.type</p:attrName>
                                        </p:attrNameLst>
                                      </p:cBhvr>
                                      <p:to>
                                        <p:strVal val="solid"/>
                                      </p:to>
                                    </p:set>
                                    <p:set>
                                      <p:cBhvr>
                                        <p:cTn id="161" dur="500" fill="hold"/>
                                        <p:tgtEl>
                                          <p:spTgt spid="42"/>
                                        </p:tgtEl>
                                        <p:attrNameLst>
                                          <p:attrName>fill.on</p:attrName>
                                        </p:attrNameLst>
                                      </p:cBhvr>
                                      <p:to>
                                        <p:strVal val="true"/>
                                      </p:to>
                                    </p:set>
                                  </p:childTnLst>
                                </p:cTn>
                              </p:par>
                            </p:childTnLst>
                          </p:cTn>
                        </p:par>
                      </p:childTnLst>
                    </p:cTn>
                  </p:par>
                </p:childTnLst>
              </p:cTn>
              <p:nextCondLst>
                <p:cond evt="onClick" delay="0">
                  <p:tgtEl>
                    <p:spTgt spid="42"/>
                  </p:tgtEl>
                </p:cond>
              </p:nextCondLst>
            </p:seq>
          </p:childTnLst>
        </p:cTn>
      </p:par>
    </p:tnLst>
    <p:bldLst>
      <p:bldP spid="18" grpId="0" animBg="1"/>
      <p:bldP spid="19" grpId="0" animBg="1"/>
      <p:bldP spid="20" grpId="0" animBg="1"/>
      <p:bldP spid="21" grpId="0" animBg="1"/>
      <p:bldP spid="22"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el und Inhalt">
    <p:spTree>
      <p:nvGrpSpPr>
        <p:cNvPr id="1" name=""/>
        <p:cNvGrpSpPr/>
        <p:nvPr/>
      </p:nvGrpSpPr>
      <p:grpSpPr>
        <a:xfrm>
          <a:off x="0" y="0"/>
          <a:ext cx="0" cy="0"/>
          <a:chOff x="0" y="0"/>
          <a:chExt cx="0" cy="0"/>
        </a:xfrm>
      </p:grpSpPr>
      <p:grpSp>
        <p:nvGrpSpPr>
          <p:cNvPr id="7" name="Gruppieren 6"/>
          <p:cNvGrpSpPr/>
          <p:nvPr userDrawn="1"/>
        </p:nvGrpSpPr>
        <p:grpSpPr>
          <a:xfrm>
            <a:off x="-84840" y="-94269"/>
            <a:ext cx="12367966" cy="1455442"/>
            <a:chOff x="0" y="-94269"/>
            <a:chExt cx="12192000" cy="1455441"/>
          </a:xfrm>
        </p:grpSpPr>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1099" y="301202"/>
              <a:ext cx="316993" cy="313945"/>
            </a:xfrm>
            <a:prstGeom prst="rect">
              <a:avLst/>
            </a:prstGeom>
          </p:spPr>
        </p:pic>
        <p:pic>
          <p:nvPicPr>
            <p:cNvPr id="9"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94269"/>
              <a:ext cx="12192000" cy="1455441"/>
            </a:xfrm>
            <a:prstGeom prst="rect">
              <a:avLst/>
            </a:prstGeom>
          </p:spPr>
        </p:pic>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flipH="1">
              <a:off x="3191556" y="58632"/>
              <a:ext cx="473012" cy="795207"/>
            </a:xfrm>
            <a:prstGeom prst="rect">
              <a:avLst/>
            </a:prstGeom>
          </p:spPr>
        </p:pic>
        <p:pic>
          <p:nvPicPr>
            <p:cNvPr id="11" name="Grafi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74310" y="494087"/>
              <a:ext cx="298705" cy="298705"/>
            </a:xfrm>
            <a:prstGeom prst="rect">
              <a:avLst/>
            </a:prstGeom>
          </p:spPr>
        </p:pic>
        <p:pic>
          <p:nvPicPr>
            <p:cNvPr id="12" name="Grafik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64120" y="168044"/>
              <a:ext cx="421249" cy="392967"/>
            </a:xfrm>
            <a:prstGeom prst="rect">
              <a:avLst/>
            </a:prstGeom>
          </p:spPr>
        </p:pic>
        <p:pic>
          <p:nvPicPr>
            <p:cNvPr id="13" name="Grafik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667967" y="303836"/>
              <a:ext cx="810770" cy="152400"/>
            </a:xfrm>
            <a:prstGeom prst="rect">
              <a:avLst/>
            </a:prstGeom>
          </p:spPr>
        </p:pic>
        <p:pic>
          <p:nvPicPr>
            <p:cNvPr id="14" name="Grafik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3356" y="222134"/>
              <a:ext cx="1448772" cy="619885"/>
            </a:xfrm>
            <a:prstGeom prst="rect">
              <a:avLst/>
            </a:prstGeom>
          </p:spPr>
        </p:pic>
      </p:gr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1293" y="453602"/>
            <a:ext cx="321568" cy="313945"/>
          </a:xfrm>
          <a:prstGeom prst="rect">
            <a:avLst/>
          </a:prstGeom>
        </p:spPr>
      </p:pic>
      <p:sp>
        <p:nvSpPr>
          <p:cNvPr id="20" name="Textfeld 19"/>
          <p:cNvSpPr txBox="1"/>
          <p:nvPr userDrawn="1"/>
        </p:nvSpPr>
        <p:spPr>
          <a:xfrm>
            <a:off x="1131050" y="3425336"/>
            <a:ext cx="7445348" cy="646587"/>
          </a:xfrm>
          <a:prstGeom prst="rect">
            <a:avLst/>
          </a:prstGeom>
          <a:noFill/>
        </p:spPr>
        <p:txBody>
          <a:bodyPr wrap="square" rtlCol="0">
            <a:spAutoFit/>
          </a:bodyPr>
          <a:lstStyle/>
          <a:p>
            <a:pPr algn="just"/>
            <a:r>
              <a:rPr lang="en-GB" sz="1801" dirty="0">
                <a:latin typeface="Articulate Light" panose="02000503040000020004" pitchFamily="2" charset="0"/>
              </a:rPr>
              <a:t>I know the didactic objectives for which an E-Portfolio can be used in my teaching. </a:t>
            </a:r>
            <a:endParaRPr lang="de-DE" sz="1801" dirty="0">
              <a:latin typeface="Articulate Light" panose="02000503040000020004" pitchFamily="2" charset="0"/>
            </a:endParaRPr>
          </a:p>
        </p:txBody>
      </p:sp>
      <p:sp>
        <p:nvSpPr>
          <p:cNvPr id="21" name="Rechteck 20"/>
          <p:cNvSpPr/>
          <p:nvPr userDrawn="1"/>
        </p:nvSpPr>
        <p:spPr>
          <a:xfrm>
            <a:off x="1110515" y="2364812"/>
            <a:ext cx="7465886" cy="646587"/>
          </a:xfrm>
          <a:prstGeom prst="rect">
            <a:avLst/>
          </a:prstGeom>
        </p:spPr>
        <p:txBody>
          <a:bodyPr wrap="square">
            <a:spAutoFit/>
          </a:bodyPr>
          <a:lstStyle/>
          <a:p>
            <a:pPr lvl="0"/>
            <a:r>
              <a:rPr lang="en-GB" sz="1801" dirty="0">
                <a:latin typeface="Articulate Light" panose="02000503040000020004" pitchFamily="2" charset="0"/>
              </a:rPr>
              <a:t>I am aware of the difference between a Learning Management System and a Personal Learning Environment. </a:t>
            </a:r>
            <a:endParaRPr lang="de-DE" sz="1801" dirty="0">
              <a:latin typeface="Articulate Light" panose="02000503040000020004" pitchFamily="2" charset="0"/>
            </a:endParaRPr>
          </a:p>
        </p:txBody>
      </p:sp>
      <p:sp>
        <p:nvSpPr>
          <p:cNvPr id="22" name="Ellipse 21"/>
          <p:cNvSpPr/>
          <p:nvPr userDrawn="1"/>
        </p:nvSpPr>
        <p:spPr>
          <a:xfrm>
            <a:off x="9158087" y="2555260"/>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3" name="Ellipse 22"/>
          <p:cNvSpPr/>
          <p:nvPr userDrawn="1"/>
        </p:nvSpPr>
        <p:spPr>
          <a:xfrm>
            <a:off x="9672775" y="2555259"/>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4" name="Ellipse 23"/>
          <p:cNvSpPr/>
          <p:nvPr userDrawn="1"/>
        </p:nvSpPr>
        <p:spPr>
          <a:xfrm>
            <a:off x="10187463" y="2557647"/>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5" name="Ellipse 24"/>
          <p:cNvSpPr/>
          <p:nvPr userDrawn="1"/>
        </p:nvSpPr>
        <p:spPr>
          <a:xfrm>
            <a:off x="10722688" y="2547899"/>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6" name="Ellipse 25"/>
          <p:cNvSpPr/>
          <p:nvPr userDrawn="1"/>
        </p:nvSpPr>
        <p:spPr>
          <a:xfrm>
            <a:off x="11237375" y="2555259"/>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7" name="Ellipse 26"/>
          <p:cNvSpPr/>
          <p:nvPr userDrawn="1"/>
        </p:nvSpPr>
        <p:spPr>
          <a:xfrm>
            <a:off x="9147819" y="3580865"/>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8" name="Ellipse 27"/>
          <p:cNvSpPr/>
          <p:nvPr userDrawn="1"/>
        </p:nvSpPr>
        <p:spPr>
          <a:xfrm>
            <a:off x="9662507" y="3580864"/>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29" name="Ellipse 28"/>
          <p:cNvSpPr/>
          <p:nvPr userDrawn="1"/>
        </p:nvSpPr>
        <p:spPr>
          <a:xfrm>
            <a:off x="10177195" y="3583252"/>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0" name="Ellipse 29"/>
          <p:cNvSpPr/>
          <p:nvPr userDrawn="1"/>
        </p:nvSpPr>
        <p:spPr>
          <a:xfrm>
            <a:off x="10712420" y="3573504"/>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1" name="Ellipse 30"/>
          <p:cNvSpPr/>
          <p:nvPr userDrawn="1"/>
        </p:nvSpPr>
        <p:spPr>
          <a:xfrm>
            <a:off x="11227107" y="3580864"/>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2" name="Ellipse 31"/>
          <p:cNvSpPr/>
          <p:nvPr userDrawn="1"/>
        </p:nvSpPr>
        <p:spPr>
          <a:xfrm>
            <a:off x="9147819" y="4572140"/>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3" name="Ellipse 32"/>
          <p:cNvSpPr/>
          <p:nvPr userDrawn="1"/>
        </p:nvSpPr>
        <p:spPr>
          <a:xfrm>
            <a:off x="9662507" y="4572139"/>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4" name="Ellipse 33"/>
          <p:cNvSpPr/>
          <p:nvPr userDrawn="1"/>
        </p:nvSpPr>
        <p:spPr>
          <a:xfrm>
            <a:off x="10177195" y="4574527"/>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5" name="Ellipse 34"/>
          <p:cNvSpPr/>
          <p:nvPr userDrawn="1"/>
        </p:nvSpPr>
        <p:spPr>
          <a:xfrm>
            <a:off x="10712420" y="4564779"/>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6" name="Ellipse 35"/>
          <p:cNvSpPr/>
          <p:nvPr userDrawn="1"/>
        </p:nvSpPr>
        <p:spPr>
          <a:xfrm>
            <a:off x="11227107" y="4572139"/>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7" name="Ellipse 36"/>
          <p:cNvSpPr/>
          <p:nvPr userDrawn="1"/>
        </p:nvSpPr>
        <p:spPr>
          <a:xfrm>
            <a:off x="9135481" y="5483368"/>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8" name="Ellipse 37"/>
          <p:cNvSpPr/>
          <p:nvPr userDrawn="1"/>
        </p:nvSpPr>
        <p:spPr>
          <a:xfrm>
            <a:off x="9650169" y="5483367"/>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39" name="Ellipse 38"/>
          <p:cNvSpPr/>
          <p:nvPr userDrawn="1"/>
        </p:nvSpPr>
        <p:spPr>
          <a:xfrm>
            <a:off x="10164857" y="5485755"/>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40" name="Ellipse 39"/>
          <p:cNvSpPr/>
          <p:nvPr userDrawn="1"/>
        </p:nvSpPr>
        <p:spPr>
          <a:xfrm>
            <a:off x="10700082" y="5476007"/>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41" name="Ellipse 40"/>
          <p:cNvSpPr/>
          <p:nvPr userDrawn="1"/>
        </p:nvSpPr>
        <p:spPr>
          <a:xfrm>
            <a:off x="11214769" y="5483367"/>
            <a:ext cx="301658" cy="292231"/>
          </a:xfrm>
          <a:prstGeom prst="ellipse">
            <a:avLst/>
          </a:prstGeom>
          <a:ln w="3810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de-DE" sz="1801"/>
          </a:p>
        </p:txBody>
      </p:sp>
      <p:sp>
        <p:nvSpPr>
          <p:cNvPr id="42" name="Textfeld 41"/>
          <p:cNvSpPr txBox="1"/>
          <p:nvPr userDrawn="1"/>
        </p:nvSpPr>
        <p:spPr>
          <a:xfrm>
            <a:off x="1152418" y="5468342"/>
            <a:ext cx="7444519" cy="369460"/>
          </a:xfrm>
          <a:prstGeom prst="rect">
            <a:avLst/>
          </a:prstGeom>
          <a:noFill/>
        </p:spPr>
        <p:txBody>
          <a:bodyPr wrap="square" rtlCol="0">
            <a:spAutoFit/>
          </a:bodyPr>
          <a:lstStyle/>
          <a:p>
            <a:pPr algn="just"/>
            <a:r>
              <a:rPr lang="en-GB" sz="1801" dirty="0">
                <a:latin typeface="Articulate Light" panose="02000503040000020004" pitchFamily="2" charset="0"/>
              </a:rPr>
              <a:t>Personal goal:</a:t>
            </a:r>
            <a:endParaRPr lang="de-DE" sz="1801" dirty="0">
              <a:latin typeface="Articulate Light" panose="02000503040000020004" pitchFamily="2" charset="0"/>
            </a:endParaRPr>
          </a:p>
        </p:txBody>
      </p:sp>
      <p:sp>
        <p:nvSpPr>
          <p:cNvPr id="43" name="Textfeld 42"/>
          <p:cNvSpPr txBox="1"/>
          <p:nvPr userDrawn="1"/>
        </p:nvSpPr>
        <p:spPr>
          <a:xfrm>
            <a:off x="1142580" y="4392602"/>
            <a:ext cx="7454357" cy="646587"/>
          </a:xfrm>
          <a:prstGeom prst="rect">
            <a:avLst/>
          </a:prstGeom>
          <a:noFill/>
        </p:spPr>
        <p:txBody>
          <a:bodyPr wrap="square" rtlCol="0">
            <a:spAutoFit/>
          </a:bodyPr>
          <a:lstStyle/>
          <a:p>
            <a:pPr algn="just"/>
            <a:r>
              <a:rPr lang="en-GB" sz="1801" dirty="0">
                <a:latin typeface="Articulate Light" panose="02000503040000020004" pitchFamily="2" charset="0"/>
              </a:rPr>
              <a:t>I am familiar with technical options for working with the E-Portfolio in my teaching. </a:t>
            </a:r>
            <a:endParaRPr lang="de-DE" sz="1801" dirty="0">
              <a:latin typeface="Articulate Light" panose="02000503040000020004" pitchFamily="2" charset="0"/>
            </a:endParaRPr>
          </a:p>
        </p:txBody>
      </p:sp>
      <p:pic>
        <p:nvPicPr>
          <p:cNvPr id="44" name="Grafik 43"/>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432476" y="2483491"/>
            <a:ext cx="476537" cy="457536"/>
          </a:xfrm>
          <a:prstGeom prst="rect">
            <a:avLst/>
          </a:prstGeom>
        </p:spPr>
      </p:pic>
      <p:pic>
        <p:nvPicPr>
          <p:cNvPr id="45" name="Grafik 44"/>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441484" y="3500051"/>
            <a:ext cx="476537" cy="457536"/>
          </a:xfrm>
          <a:prstGeom prst="rect">
            <a:avLst/>
          </a:prstGeom>
        </p:spPr>
      </p:pic>
      <p:pic>
        <p:nvPicPr>
          <p:cNvPr id="46" name="Grafik 45"/>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462375" y="4487000"/>
            <a:ext cx="476537" cy="457536"/>
          </a:xfrm>
          <a:prstGeom prst="rect">
            <a:avLst/>
          </a:prstGeom>
        </p:spPr>
      </p:pic>
      <p:pic>
        <p:nvPicPr>
          <p:cNvPr id="47" name="Grafik 46"/>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489419" y="5451183"/>
            <a:ext cx="476537" cy="457536"/>
          </a:xfrm>
          <a:prstGeom prst="rect">
            <a:avLst/>
          </a:prstGeom>
        </p:spPr>
      </p:pic>
      <p:sp>
        <p:nvSpPr>
          <p:cNvPr id="48" name="Textfeld 47"/>
          <p:cNvSpPr txBox="1"/>
          <p:nvPr userDrawn="1"/>
        </p:nvSpPr>
        <p:spPr>
          <a:xfrm>
            <a:off x="509971" y="2503309"/>
            <a:ext cx="343883" cy="369460"/>
          </a:xfrm>
          <a:prstGeom prst="rect">
            <a:avLst/>
          </a:prstGeom>
          <a:noFill/>
        </p:spPr>
        <p:txBody>
          <a:bodyPr wrap="square" rtlCol="0">
            <a:spAutoFit/>
          </a:bodyPr>
          <a:lstStyle/>
          <a:p>
            <a:r>
              <a:rPr lang="de-DE" sz="1801" b="1" dirty="0">
                <a:solidFill>
                  <a:schemeClr val="bg1"/>
                </a:solidFill>
                <a:latin typeface="Articulate" panose="02000503040000020004" pitchFamily="2" charset="0"/>
              </a:rPr>
              <a:t>7</a:t>
            </a:r>
          </a:p>
        </p:txBody>
      </p:sp>
      <p:sp>
        <p:nvSpPr>
          <p:cNvPr id="49" name="Textfeld 48"/>
          <p:cNvSpPr txBox="1"/>
          <p:nvPr userDrawn="1"/>
        </p:nvSpPr>
        <p:spPr>
          <a:xfrm>
            <a:off x="507811" y="3500051"/>
            <a:ext cx="364772" cy="369460"/>
          </a:xfrm>
          <a:prstGeom prst="rect">
            <a:avLst/>
          </a:prstGeom>
          <a:noFill/>
        </p:spPr>
        <p:txBody>
          <a:bodyPr wrap="square" rtlCol="0">
            <a:spAutoFit/>
          </a:bodyPr>
          <a:lstStyle/>
          <a:p>
            <a:r>
              <a:rPr lang="de-DE" sz="1801" b="1" dirty="0">
                <a:solidFill>
                  <a:schemeClr val="bg1"/>
                </a:solidFill>
                <a:latin typeface="Articulate" panose="02000503040000020004" pitchFamily="2" charset="0"/>
              </a:rPr>
              <a:t>8</a:t>
            </a:r>
          </a:p>
        </p:txBody>
      </p:sp>
      <p:sp>
        <p:nvSpPr>
          <p:cNvPr id="50" name="Textfeld 49"/>
          <p:cNvSpPr txBox="1"/>
          <p:nvPr userDrawn="1"/>
        </p:nvSpPr>
        <p:spPr>
          <a:xfrm>
            <a:off x="555744" y="4503146"/>
            <a:ext cx="343883" cy="369460"/>
          </a:xfrm>
          <a:prstGeom prst="rect">
            <a:avLst/>
          </a:prstGeom>
          <a:noFill/>
        </p:spPr>
        <p:txBody>
          <a:bodyPr wrap="square" rtlCol="0">
            <a:spAutoFit/>
          </a:bodyPr>
          <a:lstStyle/>
          <a:p>
            <a:r>
              <a:rPr lang="de-DE" sz="1801" b="1" dirty="0">
                <a:solidFill>
                  <a:schemeClr val="bg1"/>
                </a:solidFill>
                <a:latin typeface="Articulate" panose="02000503040000020004" pitchFamily="2" charset="0"/>
              </a:rPr>
              <a:t>9</a:t>
            </a:r>
          </a:p>
        </p:txBody>
      </p:sp>
      <p:sp>
        <p:nvSpPr>
          <p:cNvPr id="51" name="Textfeld 50"/>
          <p:cNvSpPr txBox="1"/>
          <p:nvPr userDrawn="1"/>
        </p:nvSpPr>
        <p:spPr>
          <a:xfrm>
            <a:off x="507814" y="5510676"/>
            <a:ext cx="458142" cy="338554"/>
          </a:xfrm>
          <a:prstGeom prst="rect">
            <a:avLst/>
          </a:prstGeom>
          <a:noFill/>
        </p:spPr>
        <p:txBody>
          <a:bodyPr wrap="square" rtlCol="0">
            <a:spAutoFit/>
          </a:bodyPr>
          <a:lstStyle/>
          <a:p>
            <a:r>
              <a:rPr lang="de-DE" sz="1600" b="1" dirty="0">
                <a:solidFill>
                  <a:schemeClr val="bg1"/>
                </a:solidFill>
                <a:latin typeface="Articulate" panose="02000503040000020004" pitchFamily="2" charset="0"/>
              </a:rPr>
              <a:t>10</a:t>
            </a:r>
          </a:p>
        </p:txBody>
      </p:sp>
      <p:sp>
        <p:nvSpPr>
          <p:cNvPr id="52" name="Textfeld 51"/>
          <p:cNvSpPr txBox="1"/>
          <p:nvPr userDrawn="1"/>
        </p:nvSpPr>
        <p:spPr>
          <a:xfrm>
            <a:off x="8748290" y="1540579"/>
            <a:ext cx="1150069" cy="646587"/>
          </a:xfrm>
          <a:prstGeom prst="rect">
            <a:avLst/>
          </a:prstGeom>
          <a:noFill/>
        </p:spPr>
        <p:txBody>
          <a:bodyPr wrap="square" rtlCol="0">
            <a:spAutoFit/>
          </a:bodyPr>
          <a:lstStyle/>
          <a:p>
            <a:pPr algn="ctr"/>
            <a:r>
              <a:rPr lang="de-DE" sz="1801" b="1" dirty="0" err="1">
                <a:solidFill>
                  <a:schemeClr val="accent2">
                    <a:lumMod val="50000"/>
                  </a:schemeClr>
                </a:solidFill>
              </a:rPr>
              <a:t>Strongly</a:t>
            </a:r>
            <a:r>
              <a:rPr lang="de-DE" sz="1801" b="1" dirty="0">
                <a:solidFill>
                  <a:schemeClr val="accent2">
                    <a:lumMod val="50000"/>
                  </a:schemeClr>
                </a:solidFill>
              </a:rPr>
              <a:t> </a:t>
            </a:r>
            <a:r>
              <a:rPr lang="de-DE" sz="1801" b="1" dirty="0" err="1">
                <a:solidFill>
                  <a:schemeClr val="accent2">
                    <a:lumMod val="50000"/>
                  </a:schemeClr>
                </a:solidFill>
              </a:rPr>
              <a:t>disagree</a:t>
            </a:r>
            <a:endParaRPr lang="de-DE" sz="1801" b="1" dirty="0">
              <a:solidFill>
                <a:schemeClr val="accent2">
                  <a:lumMod val="50000"/>
                </a:schemeClr>
              </a:solidFill>
            </a:endParaRPr>
          </a:p>
        </p:txBody>
      </p:sp>
      <p:sp>
        <p:nvSpPr>
          <p:cNvPr id="53" name="Textfeld 52"/>
          <p:cNvSpPr txBox="1"/>
          <p:nvPr userDrawn="1"/>
        </p:nvSpPr>
        <p:spPr>
          <a:xfrm>
            <a:off x="10863249" y="1559150"/>
            <a:ext cx="1150069" cy="646587"/>
          </a:xfrm>
          <a:prstGeom prst="rect">
            <a:avLst/>
          </a:prstGeom>
          <a:noFill/>
        </p:spPr>
        <p:txBody>
          <a:bodyPr wrap="square" rtlCol="0">
            <a:spAutoFit/>
          </a:bodyPr>
          <a:lstStyle/>
          <a:p>
            <a:pPr algn="ctr"/>
            <a:r>
              <a:rPr lang="de-DE" sz="1801" b="1" dirty="0" err="1">
                <a:solidFill>
                  <a:schemeClr val="accent6">
                    <a:lumMod val="50000"/>
                  </a:schemeClr>
                </a:solidFill>
              </a:rPr>
              <a:t>Strongly</a:t>
            </a:r>
            <a:r>
              <a:rPr lang="de-DE" sz="1801" b="1" dirty="0">
                <a:solidFill>
                  <a:schemeClr val="accent6">
                    <a:lumMod val="50000"/>
                  </a:schemeClr>
                </a:solidFill>
              </a:rPr>
              <a:t> </a:t>
            </a:r>
            <a:r>
              <a:rPr lang="de-DE" sz="1801" b="1" dirty="0" err="1">
                <a:solidFill>
                  <a:schemeClr val="accent6">
                    <a:lumMod val="50000"/>
                  </a:schemeClr>
                </a:solidFill>
              </a:rPr>
              <a:t>agree</a:t>
            </a:r>
            <a:endParaRPr lang="de-DE" sz="1801" b="1" dirty="0">
              <a:solidFill>
                <a:schemeClr val="accent6">
                  <a:lumMod val="50000"/>
                </a:schemeClr>
              </a:solidFill>
            </a:endParaRPr>
          </a:p>
        </p:txBody>
      </p:sp>
      <p:sp>
        <p:nvSpPr>
          <p:cNvPr id="54" name="Textfeld 53"/>
          <p:cNvSpPr txBox="1"/>
          <p:nvPr userDrawn="1"/>
        </p:nvSpPr>
        <p:spPr>
          <a:xfrm>
            <a:off x="0" y="1228369"/>
            <a:ext cx="12191999" cy="523220"/>
          </a:xfrm>
          <a:prstGeom prst="rect">
            <a:avLst/>
          </a:prstGeom>
          <a:noFill/>
        </p:spPr>
        <p:txBody>
          <a:bodyPr wrap="square" rtlCol="0">
            <a:spAutoFit/>
          </a:bodyPr>
          <a:lstStyle/>
          <a:p>
            <a:pPr algn="ctr"/>
            <a:r>
              <a:rPr lang="de-DE" sz="2800" dirty="0" err="1">
                <a:solidFill>
                  <a:srgbClr val="002060"/>
                </a:solidFill>
                <a:latin typeface="Articulate Extrabold" panose="02000503050000020004" pitchFamily="2" charset="0"/>
              </a:rPr>
              <a:t>Self-reflection</a:t>
            </a:r>
            <a:endParaRPr lang="de-DE" sz="2800" dirty="0">
              <a:solidFill>
                <a:srgbClr val="002060"/>
              </a:solidFill>
              <a:latin typeface="Articulate Extrabold" panose="02000503050000020004" pitchFamily="2" charset="0"/>
            </a:endParaRPr>
          </a:p>
        </p:txBody>
      </p:sp>
      <p:sp>
        <p:nvSpPr>
          <p:cNvPr id="55" name="Textfeld 54"/>
          <p:cNvSpPr txBox="1"/>
          <p:nvPr userDrawn="1"/>
        </p:nvSpPr>
        <p:spPr>
          <a:xfrm>
            <a:off x="588090" y="309357"/>
            <a:ext cx="1354397" cy="369460"/>
          </a:xfrm>
          <a:prstGeom prst="rect">
            <a:avLst/>
          </a:prstGeom>
          <a:noFill/>
        </p:spPr>
        <p:txBody>
          <a:bodyPr wrap="square" rtlCol="0">
            <a:spAutoFit/>
          </a:bodyPr>
          <a:lstStyle/>
          <a:p>
            <a:pPr algn="ctr"/>
            <a:r>
              <a:rPr lang="de-DE" sz="1801" dirty="0" err="1" smtClean="0">
                <a:solidFill>
                  <a:srgbClr val="002060"/>
                </a:solidFill>
                <a:latin typeface="Articulate Extrabold" panose="02000503050000020004" pitchFamily="2" charset="0"/>
              </a:rPr>
              <a:t>Reflect</a:t>
            </a:r>
            <a:endParaRPr lang="de-DE" sz="1801" dirty="0">
              <a:solidFill>
                <a:srgbClr val="002060"/>
              </a:solidFill>
              <a:latin typeface="Articulate Extrabold" panose="02000503050000020004" pitchFamily="2" charset="0"/>
            </a:endParaRPr>
          </a:p>
        </p:txBody>
      </p:sp>
    </p:spTree>
    <p:extLst>
      <p:ext uri="{BB962C8B-B14F-4D97-AF65-F5344CB8AC3E}">
        <p14:creationId xmlns:p14="http://schemas.microsoft.com/office/powerpoint/2010/main" val="276668910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el und Inhalt">
    <p:spTree>
      <p:nvGrpSpPr>
        <p:cNvPr id="1" name=""/>
        <p:cNvGrpSpPr/>
        <p:nvPr/>
      </p:nvGrpSpPr>
      <p:grpSpPr>
        <a:xfrm>
          <a:off x="0" y="0"/>
          <a:ext cx="0" cy="0"/>
          <a:chOff x="0" y="0"/>
          <a:chExt cx="0" cy="0"/>
        </a:xfrm>
      </p:grpSpPr>
      <p:grpSp>
        <p:nvGrpSpPr>
          <p:cNvPr id="7" name="Gruppieren 6"/>
          <p:cNvGrpSpPr/>
          <p:nvPr userDrawn="1"/>
        </p:nvGrpSpPr>
        <p:grpSpPr>
          <a:xfrm>
            <a:off x="-84840" y="-94269"/>
            <a:ext cx="12367966" cy="1455442"/>
            <a:chOff x="0" y="-94269"/>
            <a:chExt cx="12192000" cy="1455441"/>
          </a:xfrm>
        </p:grpSpPr>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1099" y="301202"/>
              <a:ext cx="316993" cy="313945"/>
            </a:xfrm>
            <a:prstGeom prst="rect">
              <a:avLst/>
            </a:prstGeom>
          </p:spPr>
        </p:pic>
        <p:pic>
          <p:nvPicPr>
            <p:cNvPr id="9"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94269"/>
              <a:ext cx="12192000" cy="1455441"/>
            </a:xfrm>
            <a:prstGeom prst="rect">
              <a:avLst/>
            </a:prstGeom>
          </p:spPr>
        </p:pic>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flipH="1">
              <a:off x="3191556" y="58632"/>
              <a:ext cx="473012" cy="795207"/>
            </a:xfrm>
            <a:prstGeom prst="rect">
              <a:avLst/>
            </a:prstGeom>
          </p:spPr>
        </p:pic>
        <p:pic>
          <p:nvPicPr>
            <p:cNvPr id="11" name="Grafi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74310" y="494087"/>
              <a:ext cx="298705" cy="298705"/>
            </a:xfrm>
            <a:prstGeom prst="rect">
              <a:avLst/>
            </a:prstGeom>
          </p:spPr>
        </p:pic>
        <p:pic>
          <p:nvPicPr>
            <p:cNvPr id="12" name="Grafik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64120" y="168044"/>
              <a:ext cx="421249" cy="392967"/>
            </a:xfrm>
            <a:prstGeom prst="rect">
              <a:avLst/>
            </a:prstGeom>
          </p:spPr>
        </p:pic>
        <p:pic>
          <p:nvPicPr>
            <p:cNvPr id="13" name="Grafik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667967" y="303836"/>
              <a:ext cx="810770" cy="152400"/>
            </a:xfrm>
            <a:prstGeom prst="rect">
              <a:avLst/>
            </a:prstGeom>
          </p:spPr>
        </p:pic>
        <p:pic>
          <p:nvPicPr>
            <p:cNvPr id="14" name="Grafik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3356" y="222134"/>
              <a:ext cx="1448772" cy="619885"/>
            </a:xfrm>
            <a:prstGeom prst="rect">
              <a:avLst/>
            </a:prstGeom>
          </p:spPr>
        </p:pic>
      </p:gr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1293" y="453602"/>
            <a:ext cx="321568" cy="313945"/>
          </a:xfrm>
          <a:prstGeom prst="rect">
            <a:avLst/>
          </a:prstGeom>
        </p:spPr>
      </p:pic>
      <p:sp>
        <p:nvSpPr>
          <p:cNvPr id="19" name="Textfeld 18"/>
          <p:cNvSpPr txBox="1"/>
          <p:nvPr userDrawn="1"/>
        </p:nvSpPr>
        <p:spPr>
          <a:xfrm>
            <a:off x="588090" y="309357"/>
            <a:ext cx="1354397" cy="369460"/>
          </a:xfrm>
          <a:prstGeom prst="rect">
            <a:avLst/>
          </a:prstGeom>
          <a:noFill/>
        </p:spPr>
        <p:txBody>
          <a:bodyPr wrap="square" rtlCol="0">
            <a:spAutoFit/>
          </a:bodyPr>
          <a:lstStyle/>
          <a:p>
            <a:pPr algn="ctr"/>
            <a:r>
              <a:rPr lang="de-DE" sz="1801" dirty="0" smtClean="0">
                <a:solidFill>
                  <a:srgbClr val="002060"/>
                </a:solidFill>
                <a:latin typeface="Articulate Extrabold" panose="02000503050000020004" pitchFamily="2" charset="0"/>
              </a:rPr>
              <a:t>Journal</a:t>
            </a:r>
            <a:endParaRPr lang="de-DE" sz="1801" dirty="0">
              <a:solidFill>
                <a:srgbClr val="002060"/>
              </a:solidFill>
              <a:latin typeface="Articulate Extrabold" panose="02000503050000020004" pitchFamily="2" charset="0"/>
            </a:endParaRPr>
          </a:p>
        </p:txBody>
      </p:sp>
      <p:sp>
        <p:nvSpPr>
          <p:cNvPr id="15" name="Textfeld 14"/>
          <p:cNvSpPr txBox="1"/>
          <p:nvPr userDrawn="1"/>
        </p:nvSpPr>
        <p:spPr>
          <a:xfrm>
            <a:off x="0" y="1361173"/>
            <a:ext cx="12192000" cy="646331"/>
          </a:xfrm>
          <a:prstGeom prst="rect">
            <a:avLst/>
          </a:prstGeom>
          <a:noFill/>
        </p:spPr>
        <p:txBody>
          <a:bodyPr wrap="square" rtlCol="0">
            <a:spAutoFit/>
          </a:bodyPr>
          <a:lstStyle/>
          <a:p>
            <a:pPr algn="ctr"/>
            <a:r>
              <a:rPr lang="de-DE" sz="3600" dirty="0">
                <a:solidFill>
                  <a:srgbClr val="002060"/>
                </a:solidFill>
                <a:latin typeface="Articulate Extrabold" panose="02000503050000020004" pitchFamily="2" charset="0"/>
              </a:rPr>
              <a:t>Learning Journal</a:t>
            </a:r>
          </a:p>
        </p:txBody>
      </p:sp>
      <p:sp>
        <p:nvSpPr>
          <p:cNvPr id="16" name="Rechteck 15"/>
          <p:cNvSpPr/>
          <p:nvPr userDrawn="1"/>
        </p:nvSpPr>
        <p:spPr>
          <a:xfrm>
            <a:off x="904975" y="2675935"/>
            <a:ext cx="9143998" cy="2068195"/>
          </a:xfrm>
          <a:prstGeom prst="rect">
            <a:avLst/>
          </a:prstGeom>
        </p:spPr>
        <p:txBody>
          <a:bodyPr wrap="square">
            <a:spAutoFit/>
          </a:bodyPr>
          <a:lstStyle/>
          <a:p>
            <a:pPr algn="ctr">
              <a:lnSpc>
                <a:spcPct val="107000"/>
              </a:lnSpc>
              <a:spcAft>
                <a:spcPts val="800"/>
              </a:spcAft>
            </a:pPr>
            <a:r>
              <a:rPr lang="en-GB" sz="2400" dirty="0">
                <a:latin typeface="Articulate" panose="02000503040000020004" pitchFamily="2" charset="0"/>
                <a:ea typeface="Calibri" panose="020F0502020204030204" pitchFamily="34" charset="0"/>
                <a:cs typeface="Times New Roman" panose="02020603050405020304" pitchFamily="18" charset="0"/>
              </a:rPr>
              <a:t>This enclosed document serves as support for you while working on the self-learning module, enabling you to reflect on the content you have engaged with. In filling it out and designing it, unleash your creativity and decide for yourself the focus points that particularly intrigue you. </a:t>
            </a:r>
            <a:endParaRPr lang="de-DE" sz="2400" dirty="0">
              <a:latin typeface="Articulate" panose="02000503040000020004" pitchFamily="2" charset="0"/>
              <a:ea typeface="Calibri" panose="020F0502020204030204" pitchFamily="34" charset="0"/>
              <a:cs typeface="Times New Roman" panose="02020603050405020304" pitchFamily="18" charset="0"/>
            </a:endParaRPr>
          </a:p>
        </p:txBody>
      </p:sp>
      <p:pic>
        <p:nvPicPr>
          <p:cNvPr id="17" name="Grafik 16"/>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9974455" y="4536739"/>
            <a:ext cx="1709931" cy="1761748"/>
          </a:xfrm>
          <a:prstGeom prst="rect">
            <a:avLst/>
          </a:prstGeom>
        </p:spPr>
      </p:pic>
    </p:spTree>
    <p:extLst>
      <p:ext uri="{BB962C8B-B14F-4D97-AF65-F5344CB8AC3E}">
        <p14:creationId xmlns:p14="http://schemas.microsoft.com/office/powerpoint/2010/main" val="273254667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_Titel und Inhalt">
    <p:spTree>
      <p:nvGrpSpPr>
        <p:cNvPr id="1" name=""/>
        <p:cNvGrpSpPr/>
        <p:nvPr/>
      </p:nvGrpSpPr>
      <p:grpSpPr>
        <a:xfrm>
          <a:off x="0" y="0"/>
          <a:ext cx="0" cy="0"/>
          <a:chOff x="0" y="0"/>
          <a:chExt cx="0" cy="0"/>
        </a:xfrm>
      </p:grpSpPr>
      <p:grpSp>
        <p:nvGrpSpPr>
          <p:cNvPr id="7" name="Gruppieren 6"/>
          <p:cNvGrpSpPr/>
          <p:nvPr userDrawn="1"/>
        </p:nvGrpSpPr>
        <p:grpSpPr>
          <a:xfrm>
            <a:off x="-84840" y="-94269"/>
            <a:ext cx="12367966" cy="1455442"/>
            <a:chOff x="0" y="-94269"/>
            <a:chExt cx="12192000" cy="1455441"/>
          </a:xfrm>
        </p:grpSpPr>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1099" y="301202"/>
              <a:ext cx="316993" cy="313945"/>
            </a:xfrm>
            <a:prstGeom prst="rect">
              <a:avLst/>
            </a:prstGeom>
          </p:spPr>
        </p:pic>
        <p:pic>
          <p:nvPicPr>
            <p:cNvPr id="9"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94269"/>
              <a:ext cx="12192000" cy="1455441"/>
            </a:xfrm>
            <a:prstGeom prst="rect">
              <a:avLst/>
            </a:prstGeom>
          </p:spPr>
        </p:pic>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flipH="1">
              <a:off x="3191556" y="58632"/>
              <a:ext cx="473012" cy="795207"/>
            </a:xfrm>
            <a:prstGeom prst="rect">
              <a:avLst/>
            </a:prstGeom>
          </p:spPr>
        </p:pic>
        <p:pic>
          <p:nvPicPr>
            <p:cNvPr id="11" name="Grafi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74310" y="494087"/>
              <a:ext cx="298705" cy="298705"/>
            </a:xfrm>
            <a:prstGeom prst="rect">
              <a:avLst/>
            </a:prstGeom>
          </p:spPr>
        </p:pic>
        <p:pic>
          <p:nvPicPr>
            <p:cNvPr id="12" name="Grafik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64120" y="168044"/>
              <a:ext cx="421249" cy="392967"/>
            </a:xfrm>
            <a:prstGeom prst="rect">
              <a:avLst/>
            </a:prstGeom>
          </p:spPr>
        </p:pic>
        <p:pic>
          <p:nvPicPr>
            <p:cNvPr id="13" name="Grafik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667967" y="303836"/>
              <a:ext cx="810770" cy="152400"/>
            </a:xfrm>
            <a:prstGeom prst="rect">
              <a:avLst/>
            </a:prstGeom>
          </p:spPr>
        </p:pic>
        <p:pic>
          <p:nvPicPr>
            <p:cNvPr id="14" name="Grafik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3356" y="222134"/>
              <a:ext cx="1448772" cy="619885"/>
            </a:xfrm>
            <a:prstGeom prst="rect">
              <a:avLst/>
            </a:prstGeom>
          </p:spPr>
        </p:pic>
      </p:gr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1293" y="453602"/>
            <a:ext cx="321568" cy="313945"/>
          </a:xfrm>
          <a:prstGeom prst="rect">
            <a:avLst/>
          </a:prstGeom>
        </p:spPr>
      </p:pic>
      <p:grpSp>
        <p:nvGrpSpPr>
          <p:cNvPr id="19" name="Gruppieren 18"/>
          <p:cNvGrpSpPr/>
          <p:nvPr userDrawn="1"/>
        </p:nvGrpSpPr>
        <p:grpSpPr>
          <a:xfrm>
            <a:off x="257035" y="2362045"/>
            <a:ext cx="3216179" cy="1973216"/>
            <a:chOff x="287604" y="1730192"/>
            <a:chExt cx="3567240" cy="2263505"/>
          </a:xfrm>
        </p:grpSpPr>
        <p:sp>
          <p:nvSpPr>
            <p:cNvPr id="20" name="Abgerundete rechteckige Legende 19"/>
            <p:cNvSpPr/>
            <p:nvPr/>
          </p:nvSpPr>
          <p:spPr>
            <a:xfrm rot="21062675">
              <a:off x="644718" y="1969373"/>
              <a:ext cx="3210126" cy="1750979"/>
            </a:xfrm>
            <a:prstGeom prst="wedgeRoundRectCallout">
              <a:avLst>
                <a:gd name="adj1" fmla="val 32500"/>
                <a:gd name="adj2" fmla="val 64722"/>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a:off x="287604" y="1730192"/>
              <a:ext cx="3246770" cy="2263505"/>
            </a:xfrm>
            <a:prstGeom prst="ellipse">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p:cNvSpPr txBox="1"/>
            <p:nvPr/>
          </p:nvSpPr>
          <p:spPr>
            <a:xfrm>
              <a:off x="995835" y="2597584"/>
              <a:ext cx="2473111" cy="776721"/>
            </a:xfrm>
            <a:prstGeom prst="rect">
              <a:avLst/>
            </a:prstGeom>
            <a:noFill/>
          </p:spPr>
          <p:txBody>
            <a:bodyPr wrap="square" rtlCol="0">
              <a:spAutoFit/>
            </a:bodyPr>
            <a:lstStyle/>
            <a:p>
              <a:r>
                <a:rPr lang="en-US" sz="2000" b="1" dirty="0" smtClean="0">
                  <a:latin typeface="Articulate" panose="02000503040000020004" pitchFamily="2" charset="0"/>
                </a:rPr>
                <a:t>What I learned: </a:t>
              </a:r>
            </a:p>
            <a:p>
              <a:endParaRPr lang="de-DE" dirty="0"/>
            </a:p>
          </p:txBody>
        </p:sp>
      </p:grpSp>
      <p:sp>
        <p:nvSpPr>
          <p:cNvPr id="40" name="Textfeld 39"/>
          <p:cNvSpPr txBox="1"/>
          <p:nvPr userDrawn="1"/>
        </p:nvSpPr>
        <p:spPr>
          <a:xfrm>
            <a:off x="23024" y="1500528"/>
            <a:ext cx="12153992" cy="461665"/>
          </a:xfrm>
          <a:prstGeom prst="rect">
            <a:avLst/>
          </a:prstGeom>
          <a:noFill/>
        </p:spPr>
        <p:txBody>
          <a:bodyPr wrap="square" rtlCol="0">
            <a:spAutoFit/>
          </a:bodyPr>
          <a:lstStyle/>
          <a:p>
            <a:pPr algn="ctr"/>
            <a:r>
              <a:rPr lang="en-US" sz="2400" dirty="0">
                <a:latin typeface="Articulate" panose="02000503040000020004" pitchFamily="2" charset="0"/>
              </a:rPr>
              <a:t>Questions that can assist you in reflecting on your learning </a:t>
            </a:r>
            <a:r>
              <a:rPr lang="en-US" sz="2400" dirty="0" smtClean="0">
                <a:latin typeface="Articulate" panose="02000503040000020004" pitchFamily="2" charset="0"/>
              </a:rPr>
              <a:t>process:</a:t>
            </a:r>
            <a:endParaRPr lang="de-DE" sz="2400" dirty="0">
              <a:latin typeface="Articulate" panose="02000503040000020004" pitchFamily="2" charset="0"/>
            </a:endParaRPr>
          </a:p>
        </p:txBody>
      </p:sp>
      <p:sp>
        <p:nvSpPr>
          <p:cNvPr id="41" name="Inhaltsplatzhalter 2"/>
          <p:cNvSpPr>
            <a:spLocks noGrp="1"/>
          </p:cNvSpPr>
          <p:nvPr>
            <p:ph idx="1"/>
          </p:nvPr>
        </p:nvSpPr>
        <p:spPr>
          <a:xfrm>
            <a:off x="3543020" y="2214879"/>
            <a:ext cx="7810779" cy="396208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2" name="Textfeld 41"/>
          <p:cNvSpPr txBox="1"/>
          <p:nvPr userDrawn="1"/>
        </p:nvSpPr>
        <p:spPr>
          <a:xfrm>
            <a:off x="588090" y="309357"/>
            <a:ext cx="1354397" cy="369460"/>
          </a:xfrm>
          <a:prstGeom prst="rect">
            <a:avLst/>
          </a:prstGeom>
          <a:noFill/>
        </p:spPr>
        <p:txBody>
          <a:bodyPr wrap="square" rtlCol="0">
            <a:spAutoFit/>
          </a:bodyPr>
          <a:lstStyle/>
          <a:p>
            <a:pPr algn="ctr"/>
            <a:r>
              <a:rPr lang="de-DE" sz="1801" dirty="0" smtClean="0">
                <a:solidFill>
                  <a:srgbClr val="002060"/>
                </a:solidFill>
                <a:latin typeface="Articulate Extrabold" panose="02000503050000020004" pitchFamily="2" charset="0"/>
              </a:rPr>
              <a:t>Journal</a:t>
            </a:r>
            <a:endParaRPr lang="de-DE" sz="1801" dirty="0">
              <a:solidFill>
                <a:srgbClr val="002060"/>
              </a:solidFill>
              <a:latin typeface="Articulate Extrabold" panose="02000503050000020004" pitchFamily="2" charset="0"/>
            </a:endParaRPr>
          </a:p>
        </p:txBody>
      </p:sp>
    </p:spTree>
    <p:extLst>
      <p:ext uri="{BB962C8B-B14F-4D97-AF65-F5344CB8AC3E}">
        <p14:creationId xmlns:p14="http://schemas.microsoft.com/office/powerpoint/2010/main" val="2798702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Titel und Inhalt">
    <p:spTree>
      <p:nvGrpSpPr>
        <p:cNvPr id="1" name=""/>
        <p:cNvGrpSpPr/>
        <p:nvPr/>
      </p:nvGrpSpPr>
      <p:grpSpPr>
        <a:xfrm>
          <a:off x="0" y="0"/>
          <a:ext cx="0" cy="0"/>
          <a:chOff x="0" y="0"/>
          <a:chExt cx="0" cy="0"/>
        </a:xfrm>
      </p:grpSpPr>
      <p:grpSp>
        <p:nvGrpSpPr>
          <p:cNvPr id="7" name="Gruppieren 6"/>
          <p:cNvGrpSpPr/>
          <p:nvPr userDrawn="1"/>
        </p:nvGrpSpPr>
        <p:grpSpPr>
          <a:xfrm>
            <a:off x="-84840" y="-94269"/>
            <a:ext cx="12367966" cy="1455442"/>
            <a:chOff x="0" y="-94269"/>
            <a:chExt cx="12192000" cy="1455441"/>
          </a:xfrm>
        </p:grpSpPr>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1099" y="301202"/>
              <a:ext cx="316993" cy="313945"/>
            </a:xfrm>
            <a:prstGeom prst="rect">
              <a:avLst/>
            </a:prstGeom>
          </p:spPr>
        </p:pic>
        <p:pic>
          <p:nvPicPr>
            <p:cNvPr id="9"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94269"/>
              <a:ext cx="12192000" cy="1455441"/>
            </a:xfrm>
            <a:prstGeom prst="rect">
              <a:avLst/>
            </a:prstGeom>
          </p:spPr>
        </p:pic>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flipH="1">
              <a:off x="3191556" y="58632"/>
              <a:ext cx="473012" cy="795207"/>
            </a:xfrm>
            <a:prstGeom prst="rect">
              <a:avLst/>
            </a:prstGeom>
          </p:spPr>
        </p:pic>
        <p:pic>
          <p:nvPicPr>
            <p:cNvPr id="11" name="Grafi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74310" y="494087"/>
              <a:ext cx="298705" cy="298705"/>
            </a:xfrm>
            <a:prstGeom prst="rect">
              <a:avLst/>
            </a:prstGeom>
          </p:spPr>
        </p:pic>
        <p:pic>
          <p:nvPicPr>
            <p:cNvPr id="12" name="Grafik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64120" y="168044"/>
              <a:ext cx="421249" cy="392967"/>
            </a:xfrm>
            <a:prstGeom prst="rect">
              <a:avLst/>
            </a:prstGeom>
          </p:spPr>
        </p:pic>
        <p:pic>
          <p:nvPicPr>
            <p:cNvPr id="13" name="Grafik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667967" y="303836"/>
              <a:ext cx="810770" cy="152400"/>
            </a:xfrm>
            <a:prstGeom prst="rect">
              <a:avLst/>
            </a:prstGeom>
          </p:spPr>
        </p:pic>
        <p:pic>
          <p:nvPicPr>
            <p:cNvPr id="14" name="Grafik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3356" y="222134"/>
              <a:ext cx="1448772" cy="619885"/>
            </a:xfrm>
            <a:prstGeom prst="rect">
              <a:avLst/>
            </a:prstGeom>
          </p:spPr>
        </p:pic>
      </p:gr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1293" y="453602"/>
            <a:ext cx="321568" cy="313945"/>
          </a:xfrm>
          <a:prstGeom prst="rect">
            <a:avLst/>
          </a:prstGeom>
        </p:spPr>
      </p:pic>
      <p:sp>
        <p:nvSpPr>
          <p:cNvPr id="40" name="Textfeld 39"/>
          <p:cNvSpPr txBox="1"/>
          <p:nvPr userDrawn="1"/>
        </p:nvSpPr>
        <p:spPr>
          <a:xfrm>
            <a:off x="23024" y="1500528"/>
            <a:ext cx="12153992" cy="461665"/>
          </a:xfrm>
          <a:prstGeom prst="rect">
            <a:avLst/>
          </a:prstGeom>
          <a:noFill/>
        </p:spPr>
        <p:txBody>
          <a:bodyPr wrap="square" rtlCol="0">
            <a:spAutoFit/>
          </a:bodyPr>
          <a:lstStyle/>
          <a:p>
            <a:pPr algn="ctr"/>
            <a:r>
              <a:rPr lang="en-US" sz="2400" dirty="0">
                <a:latin typeface="Articulate" panose="02000503040000020004" pitchFamily="2" charset="0"/>
              </a:rPr>
              <a:t>Questions that can assist you in reflecting on your learning </a:t>
            </a:r>
            <a:r>
              <a:rPr lang="en-US" sz="2400" dirty="0" smtClean="0">
                <a:latin typeface="Articulate" panose="02000503040000020004" pitchFamily="2" charset="0"/>
              </a:rPr>
              <a:t>process:</a:t>
            </a:r>
            <a:endParaRPr lang="de-DE" sz="2400" dirty="0">
              <a:latin typeface="Articulate" panose="02000503040000020004" pitchFamily="2" charset="0"/>
            </a:endParaRPr>
          </a:p>
        </p:txBody>
      </p:sp>
      <p:sp>
        <p:nvSpPr>
          <p:cNvPr id="41" name="Inhaltsplatzhalter 2"/>
          <p:cNvSpPr>
            <a:spLocks noGrp="1"/>
          </p:cNvSpPr>
          <p:nvPr>
            <p:ph idx="1"/>
          </p:nvPr>
        </p:nvSpPr>
        <p:spPr>
          <a:xfrm>
            <a:off x="3543020" y="2214879"/>
            <a:ext cx="7810779" cy="396208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grpSp>
        <p:nvGrpSpPr>
          <p:cNvPr id="23" name="Gruppieren 22"/>
          <p:cNvGrpSpPr/>
          <p:nvPr userDrawn="1"/>
        </p:nvGrpSpPr>
        <p:grpSpPr>
          <a:xfrm>
            <a:off x="252811" y="2214879"/>
            <a:ext cx="3139888" cy="1922692"/>
            <a:chOff x="814127" y="1675171"/>
            <a:chExt cx="3478164" cy="2263505"/>
          </a:xfrm>
        </p:grpSpPr>
        <p:sp>
          <p:nvSpPr>
            <p:cNvPr id="24" name="Abgerundete rechteckige Legende 23"/>
            <p:cNvSpPr/>
            <p:nvPr/>
          </p:nvSpPr>
          <p:spPr>
            <a:xfrm rot="21062675">
              <a:off x="1120698" y="1918220"/>
              <a:ext cx="3171593" cy="1821426"/>
            </a:xfrm>
            <a:prstGeom prst="wedgeRoundRectCallout">
              <a:avLst>
                <a:gd name="adj1" fmla="val 32500"/>
                <a:gd name="adj2" fmla="val 64722"/>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a:off x="814127" y="1675171"/>
              <a:ext cx="3246770" cy="2263505"/>
            </a:xfrm>
            <a:prstGeom prst="ellipse">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1696077" y="2548502"/>
              <a:ext cx="2443424" cy="698214"/>
            </a:xfrm>
            <a:prstGeom prst="rect">
              <a:avLst/>
            </a:prstGeom>
            <a:noFill/>
          </p:spPr>
          <p:txBody>
            <a:bodyPr wrap="square" rtlCol="0">
              <a:spAutoFit/>
            </a:bodyPr>
            <a:lstStyle/>
            <a:p>
              <a:r>
                <a:rPr lang="en-US" sz="2000" b="1" dirty="0" smtClean="0">
                  <a:latin typeface="Articulate" panose="02000503040000020004" pitchFamily="2" charset="0"/>
                </a:rPr>
                <a:t>Ideas I had: </a:t>
              </a:r>
            </a:p>
            <a:p>
              <a:endParaRPr lang="de-DE" dirty="0"/>
            </a:p>
          </p:txBody>
        </p:sp>
      </p:grpSp>
      <p:sp>
        <p:nvSpPr>
          <p:cNvPr id="27" name="Textfeld 26"/>
          <p:cNvSpPr txBox="1"/>
          <p:nvPr userDrawn="1"/>
        </p:nvSpPr>
        <p:spPr>
          <a:xfrm>
            <a:off x="588090" y="309357"/>
            <a:ext cx="1354397" cy="369460"/>
          </a:xfrm>
          <a:prstGeom prst="rect">
            <a:avLst/>
          </a:prstGeom>
          <a:noFill/>
        </p:spPr>
        <p:txBody>
          <a:bodyPr wrap="square" rtlCol="0">
            <a:spAutoFit/>
          </a:bodyPr>
          <a:lstStyle/>
          <a:p>
            <a:pPr algn="ctr"/>
            <a:r>
              <a:rPr lang="de-DE" sz="1801" dirty="0" smtClean="0">
                <a:solidFill>
                  <a:srgbClr val="002060"/>
                </a:solidFill>
                <a:latin typeface="Articulate Extrabold" panose="02000503050000020004" pitchFamily="2" charset="0"/>
              </a:rPr>
              <a:t>Journal</a:t>
            </a:r>
            <a:endParaRPr lang="de-DE" sz="1801" dirty="0">
              <a:solidFill>
                <a:srgbClr val="002060"/>
              </a:solidFill>
              <a:latin typeface="Articulate Extrabold" panose="02000503050000020004" pitchFamily="2" charset="0"/>
            </a:endParaRPr>
          </a:p>
        </p:txBody>
      </p:sp>
    </p:spTree>
    <p:extLst>
      <p:ext uri="{BB962C8B-B14F-4D97-AF65-F5344CB8AC3E}">
        <p14:creationId xmlns:p14="http://schemas.microsoft.com/office/powerpoint/2010/main" val="32169334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1_Titel und Inhalt">
    <p:spTree>
      <p:nvGrpSpPr>
        <p:cNvPr id="1" name=""/>
        <p:cNvGrpSpPr/>
        <p:nvPr/>
      </p:nvGrpSpPr>
      <p:grpSpPr>
        <a:xfrm>
          <a:off x="0" y="0"/>
          <a:ext cx="0" cy="0"/>
          <a:chOff x="0" y="0"/>
          <a:chExt cx="0" cy="0"/>
        </a:xfrm>
      </p:grpSpPr>
      <p:grpSp>
        <p:nvGrpSpPr>
          <p:cNvPr id="7" name="Gruppieren 6"/>
          <p:cNvGrpSpPr/>
          <p:nvPr userDrawn="1"/>
        </p:nvGrpSpPr>
        <p:grpSpPr>
          <a:xfrm>
            <a:off x="-84840" y="-94269"/>
            <a:ext cx="12367966" cy="1455442"/>
            <a:chOff x="0" y="-94269"/>
            <a:chExt cx="12192000" cy="1455441"/>
          </a:xfrm>
        </p:grpSpPr>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1099" y="301202"/>
              <a:ext cx="316993" cy="313945"/>
            </a:xfrm>
            <a:prstGeom prst="rect">
              <a:avLst/>
            </a:prstGeom>
          </p:spPr>
        </p:pic>
        <p:pic>
          <p:nvPicPr>
            <p:cNvPr id="9"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94269"/>
              <a:ext cx="12192000" cy="1455441"/>
            </a:xfrm>
            <a:prstGeom prst="rect">
              <a:avLst/>
            </a:prstGeom>
          </p:spPr>
        </p:pic>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flipH="1">
              <a:off x="3191556" y="58632"/>
              <a:ext cx="473012" cy="795207"/>
            </a:xfrm>
            <a:prstGeom prst="rect">
              <a:avLst/>
            </a:prstGeom>
          </p:spPr>
        </p:pic>
        <p:pic>
          <p:nvPicPr>
            <p:cNvPr id="11" name="Grafi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74310" y="494087"/>
              <a:ext cx="298705" cy="298705"/>
            </a:xfrm>
            <a:prstGeom prst="rect">
              <a:avLst/>
            </a:prstGeom>
          </p:spPr>
        </p:pic>
        <p:pic>
          <p:nvPicPr>
            <p:cNvPr id="12" name="Grafik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64120" y="168044"/>
              <a:ext cx="421249" cy="392967"/>
            </a:xfrm>
            <a:prstGeom prst="rect">
              <a:avLst/>
            </a:prstGeom>
          </p:spPr>
        </p:pic>
        <p:pic>
          <p:nvPicPr>
            <p:cNvPr id="13" name="Grafik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667967" y="303836"/>
              <a:ext cx="810770" cy="152400"/>
            </a:xfrm>
            <a:prstGeom prst="rect">
              <a:avLst/>
            </a:prstGeom>
          </p:spPr>
        </p:pic>
        <p:pic>
          <p:nvPicPr>
            <p:cNvPr id="14" name="Grafik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3356" y="222134"/>
              <a:ext cx="1448772" cy="619885"/>
            </a:xfrm>
            <a:prstGeom prst="rect">
              <a:avLst/>
            </a:prstGeom>
          </p:spPr>
        </p:pic>
      </p:gr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1293" y="453602"/>
            <a:ext cx="321568" cy="313945"/>
          </a:xfrm>
          <a:prstGeom prst="rect">
            <a:avLst/>
          </a:prstGeom>
        </p:spPr>
      </p:pic>
      <p:sp>
        <p:nvSpPr>
          <p:cNvPr id="40" name="Textfeld 39"/>
          <p:cNvSpPr txBox="1"/>
          <p:nvPr userDrawn="1"/>
        </p:nvSpPr>
        <p:spPr>
          <a:xfrm>
            <a:off x="23024" y="1500528"/>
            <a:ext cx="12153992" cy="461665"/>
          </a:xfrm>
          <a:prstGeom prst="rect">
            <a:avLst/>
          </a:prstGeom>
          <a:noFill/>
        </p:spPr>
        <p:txBody>
          <a:bodyPr wrap="square" rtlCol="0">
            <a:spAutoFit/>
          </a:bodyPr>
          <a:lstStyle/>
          <a:p>
            <a:pPr algn="ctr"/>
            <a:r>
              <a:rPr lang="en-US" sz="2400" dirty="0">
                <a:latin typeface="Articulate" panose="02000503040000020004" pitchFamily="2" charset="0"/>
              </a:rPr>
              <a:t>Questions that can assist you in reflecting on your learning </a:t>
            </a:r>
            <a:r>
              <a:rPr lang="en-US" sz="2400" dirty="0" smtClean="0">
                <a:latin typeface="Articulate" panose="02000503040000020004" pitchFamily="2" charset="0"/>
              </a:rPr>
              <a:t>process:</a:t>
            </a:r>
            <a:endParaRPr lang="de-DE" sz="2400" dirty="0">
              <a:latin typeface="Articulate" panose="02000503040000020004" pitchFamily="2" charset="0"/>
            </a:endParaRPr>
          </a:p>
        </p:txBody>
      </p:sp>
      <p:sp>
        <p:nvSpPr>
          <p:cNvPr id="41" name="Inhaltsplatzhalter 2"/>
          <p:cNvSpPr>
            <a:spLocks noGrp="1"/>
          </p:cNvSpPr>
          <p:nvPr>
            <p:ph idx="1"/>
          </p:nvPr>
        </p:nvSpPr>
        <p:spPr>
          <a:xfrm>
            <a:off x="3543020" y="2214879"/>
            <a:ext cx="7810779" cy="396208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grpSp>
        <p:nvGrpSpPr>
          <p:cNvPr id="19" name="Gruppieren 18"/>
          <p:cNvGrpSpPr/>
          <p:nvPr userDrawn="1"/>
        </p:nvGrpSpPr>
        <p:grpSpPr>
          <a:xfrm>
            <a:off x="147795" y="2214879"/>
            <a:ext cx="3244904" cy="1925882"/>
            <a:chOff x="440067" y="1675172"/>
            <a:chExt cx="3499694" cy="2263505"/>
          </a:xfrm>
        </p:grpSpPr>
        <p:sp>
          <p:nvSpPr>
            <p:cNvPr id="20" name="Abgerundete rechteckige Legende 19"/>
            <p:cNvSpPr/>
            <p:nvPr/>
          </p:nvSpPr>
          <p:spPr>
            <a:xfrm rot="21062675">
              <a:off x="768168" y="2027716"/>
              <a:ext cx="3171593" cy="1821426"/>
            </a:xfrm>
            <a:prstGeom prst="wedgeRoundRectCallout">
              <a:avLst>
                <a:gd name="adj1" fmla="val 32500"/>
                <a:gd name="adj2" fmla="val 64722"/>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a:off x="440067" y="1675172"/>
              <a:ext cx="3246770" cy="2263505"/>
            </a:xfrm>
            <a:prstGeom prst="ellipse">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p:cNvSpPr txBox="1"/>
            <p:nvPr/>
          </p:nvSpPr>
          <p:spPr>
            <a:xfrm>
              <a:off x="1058473" y="2631388"/>
              <a:ext cx="2676728" cy="737202"/>
            </a:xfrm>
            <a:prstGeom prst="rect">
              <a:avLst/>
            </a:prstGeom>
            <a:noFill/>
          </p:spPr>
          <p:txBody>
            <a:bodyPr wrap="square" rtlCol="0">
              <a:spAutoFit/>
            </a:bodyPr>
            <a:lstStyle/>
            <a:p>
              <a:r>
                <a:rPr lang="en-US" sz="2000" b="1" dirty="0" smtClean="0">
                  <a:latin typeface="Articulate" panose="02000503040000020004" pitchFamily="2" charset="0"/>
                </a:rPr>
                <a:t>What I found new:</a:t>
              </a:r>
            </a:p>
            <a:p>
              <a:endParaRPr lang="de-DE" dirty="0"/>
            </a:p>
          </p:txBody>
        </p:sp>
      </p:grpSp>
      <p:sp>
        <p:nvSpPr>
          <p:cNvPr id="27" name="Textfeld 26"/>
          <p:cNvSpPr txBox="1"/>
          <p:nvPr userDrawn="1"/>
        </p:nvSpPr>
        <p:spPr>
          <a:xfrm>
            <a:off x="588090" y="309357"/>
            <a:ext cx="1354397" cy="369460"/>
          </a:xfrm>
          <a:prstGeom prst="rect">
            <a:avLst/>
          </a:prstGeom>
          <a:noFill/>
        </p:spPr>
        <p:txBody>
          <a:bodyPr wrap="square" rtlCol="0">
            <a:spAutoFit/>
          </a:bodyPr>
          <a:lstStyle/>
          <a:p>
            <a:pPr algn="ctr"/>
            <a:r>
              <a:rPr lang="de-DE" sz="1801" dirty="0" smtClean="0">
                <a:solidFill>
                  <a:srgbClr val="002060"/>
                </a:solidFill>
                <a:latin typeface="Articulate Extrabold" panose="02000503050000020004" pitchFamily="2" charset="0"/>
              </a:rPr>
              <a:t>Journal</a:t>
            </a:r>
            <a:endParaRPr lang="de-DE" sz="1801" dirty="0">
              <a:solidFill>
                <a:srgbClr val="002060"/>
              </a:solidFill>
              <a:latin typeface="Articulate Extrabold" panose="02000503050000020004" pitchFamily="2" charset="0"/>
            </a:endParaRPr>
          </a:p>
        </p:txBody>
      </p:sp>
    </p:spTree>
    <p:extLst>
      <p:ext uri="{BB962C8B-B14F-4D97-AF65-F5344CB8AC3E}">
        <p14:creationId xmlns:p14="http://schemas.microsoft.com/office/powerpoint/2010/main" val="6790522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58BA2-4961-4FC7-9B76-923DAA34F412}" type="datetime1">
              <a:rPr lang="de-DE" smtClean="0"/>
              <a:t>21.12.2023</a:t>
            </a:fld>
            <a:endParaRPr lang="de-D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AC3A6A-AF0A-4C35-ABC1-A381C4234BCC}" type="slidenum">
              <a:rPr lang="de-DE" smtClean="0"/>
              <a:t>‹Nr.›</a:t>
            </a:fld>
            <a:endParaRPr lang="de-DE"/>
          </a:p>
        </p:txBody>
      </p:sp>
    </p:spTree>
    <p:extLst>
      <p:ext uri="{BB962C8B-B14F-4D97-AF65-F5344CB8AC3E}">
        <p14:creationId xmlns:p14="http://schemas.microsoft.com/office/powerpoint/2010/main" val="11089419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4" r:id="rId3"/>
    <p:sldLayoutId id="2147483686" r:id="rId4"/>
    <p:sldLayoutId id="2147483685" r:id="rId5"/>
    <p:sldLayoutId id="2147483688" r:id="rId6"/>
    <p:sldLayoutId id="2147483695" r:id="rId7"/>
    <p:sldLayoutId id="2147483696" r:id="rId8"/>
    <p:sldLayoutId id="2147483697" r:id="rId9"/>
    <p:sldLayoutId id="2147483698" r:id="rId10"/>
    <p:sldLayoutId id="2147483699" r:id="rId11"/>
    <p:sldLayoutId id="2147483700" r:id="rId12"/>
    <p:sldLayoutId id="2147483687" r:id="rId13"/>
    <p:sldLayoutId id="2147483689" r:id="rId14"/>
    <p:sldLayoutId id="2147483693" r:id="rId15"/>
    <p:sldLayoutId id="2147483690" r:id="rId16"/>
    <p:sldLayoutId id="2147483694"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4371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0855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55967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endParaRPr lang="de-DE"/>
          </a:p>
        </p:txBody>
      </p:sp>
    </p:spTree>
    <p:extLst>
      <p:ext uri="{BB962C8B-B14F-4D97-AF65-F5344CB8AC3E}">
        <p14:creationId xmlns:p14="http://schemas.microsoft.com/office/powerpoint/2010/main" val="3606487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endParaRPr lang="de-DE"/>
          </a:p>
        </p:txBody>
      </p:sp>
    </p:spTree>
    <p:extLst>
      <p:ext uri="{BB962C8B-B14F-4D97-AF65-F5344CB8AC3E}">
        <p14:creationId xmlns:p14="http://schemas.microsoft.com/office/powerpoint/2010/main" val="1463706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endParaRPr lang="de-DE"/>
          </a:p>
        </p:txBody>
      </p:sp>
    </p:spTree>
    <p:extLst>
      <p:ext uri="{BB962C8B-B14F-4D97-AF65-F5344CB8AC3E}">
        <p14:creationId xmlns:p14="http://schemas.microsoft.com/office/powerpoint/2010/main" val="728529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endParaRPr lang="de-DE"/>
          </a:p>
        </p:txBody>
      </p:sp>
    </p:spTree>
    <p:extLst>
      <p:ext uri="{BB962C8B-B14F-4D97-AF65-F5344CB8AC3E}">
        <p14:creationId xmlns:p14="http://schemas.microsoft.com/office/powerpoint/2010/main" val="40863700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endParaRPr lang="de-DE"/>
          </a:p>
        </p:txBody>
      </p:sp>
    </p:spTree>
    <p:extLst>
      <p:ext uri="{BB962C8B-B14F-4D97-AF65-F5344CB8AC3E}">
        <p14:creationId xmlns:p14="http://schemas.microsoft.com/office/powerpoint/2010/main" val="2677434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endParaRPr lang="de-DE"/>
          </a:p>
        </p:txBody>
      </p:sp>
    </p:spTree>
    <p:extLst>
      <p:ext uri="{BB962C8B-B14F-4D97-AF65-F5344CB8AC3E}">
        <p14:creationId xmlns:p14="http://schemas.microsoft.com/office/powerpoint/2010/main" val="33381211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endParaRPr lang="de-DE" dirty="0"/>
          </a:p>
        </p:txBody>
      </p:sp>
    </p:spTree>
    <p:extLst>
      <p:ext uri="{BB962C8B-B14F-4D97-AF65-F5344CB8AC3E}">
        <p14:creationId xmlns:p14="http://schemas.microsoft.com/office/powerpoint/2010/main" val="779253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Breitbild</PresentationFormat>
  <Paragraphs>0</Paragraphs>
  <Slides>10</Slides>
  <Notes>0</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10</vt:i4>
      </vt:variant>
    </vt:vector>
  </HeadingPairs>
  <TitlesOfParts>
    <vt:vector size="19" baseType="lpstr">
      <vt:lpstr>Arial</vt:lpstr>
      <vt:lpstr>Articulate</vt:lpstr>
      <vt:lpstr>Articulate Extrabold</vt:lpstr>
      <vt:lpstr>Articulate Light</vt:lpstr>
      <vt:lpstr>Broadway</vt:lpstr>
      <vt:lpstr>Calibri</vt:lpstr>
      <vt:lpstr>Calibri Light</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gm2244@uni-giessen.de</dc:creator>
  <cp:lastModifiedBy>gm2244@uni-giessen.de</cp:lastModifiedBy>
  <cp:revision>21</cp:revision>
  <dcterms:created xsi:type="dcterms:W3CDTF">2023-12-08T14:08:06Z</dcterms:created>
  <dcterms:modified xsi:type="dcterms:W3CDTF">2023-12-21T14:53:41Z</dcterms:modified>
</cp:coreProperties>
</file>